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86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89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32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80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49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5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68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47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10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07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48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42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84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8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84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21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2298-B024-4A46-9AB2-1577CBFEC6A3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BD8643-EB00-4158-8B44-955AC321DC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47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 r="1416" b="1940"/>
          <a:stretch/>
        </p:blipFill>
        <p:spPr>
          <a:xfrm>
            <a:off x="2460567" y="68914"/>
            <a:ext cx="5976851" cy="67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9636" r="17220" b="15145"/>
          <a:stretch/>
        </p:blipFill>
        <p:spPr>
          <a:xfrm>
            <a:off x="2759825" y="182880"/>
            <a:ext cx="499594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9940" r="12003" b="14909"/>
          <a:stretch/>
        </p:blipFill>
        <p:spPr>
          <a:xfrm>
            <a:off x="2552008" y="107662"/>
            <a:ext cx="5960226" cy="66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2hlXPqqGT_MzdScf-YTH5eBEWFgZFKvZ8PTJUR0adcPGcueg30WDnE9CbB22aQOFf3I1KdIDPxYDlL6Z236H1RhXHk2rZp3bC1Wh-yhKtGBUXkIddK9gkUHDos7ggDcN2WpkZMY=s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85" y="371756"/>
            <a:ext cx="7697585" cy="62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MARIBEL</dc:creator>
  <cp:lastModifiedBy>MARIBEL</cp:lastModifiedBy>
  <cp:revision>2</cp:revision>
  <dcterms:created xsi:type="dcterms:W3CDTF">2021-10-25T11:44:42Z</dcterms:created>
  <dcterms:modified xsi:type="dcterms:W3CDTF">2021-10-25T12:00:19Z</dcterms:modified>
</cp:coreProperties>
</file>