
<file path=[Content_Types].xml><?xml version="1.0" encoding="utf-8"?>
<Types xmlns="http://schemas.openxmlformats.org/package/2006/content-types">
  <Override PartName="/_rels/.rels" ContentType="application/vnd.openxmlformats-package.relationships+xml"/>
  <Override PartName="/docProps/app.xml" ContentType="application/vnd.openxmlformats-officedocument.extended-properties+xml"/>
  <Override PartName="/docProps/core.xml" ContentType="application/vnd.openxmlformats-package.core-properties+xml"/>
  <Override PartName="/ppt/_rels/presentation.xml.rels" ContentType="application/vnd.openxmlformats-package.relationships+xml"/>
  <Override PartName="/ppt/media/image13.png" ContentType="image/png"/>
  <Override PartName="/ppt/media/image12.jpeg" ContentType="image/jpeg"/>
  <Override PartName="/ppt/media/image11.png" ContentType="image/png"/>
  <Override PartName="/ppt/media/image10.png" ContentType="image/png"/>
  <Override PartName="/ppt/media/image9.png" ContentType="image/png"/>
  <Override PartName="/ppt/media/image8.jpeg" ContentType="image/jpeg"/>
  <Override PartName="/ppt/media/image7.png" ContentType="image/png"/>
  <Override PartName="/ppt/media/image2.png" ContentType="image/png"/>
  <Override PartName="/ppt/media/image6.jpeg" ContentType="image/jpeg"/>
  <Override PartName="/ppt/media/image1.png" ContentType="image/png"/>
  <Override PartName="/ppt/media/image3.png" ContentType="image/png"/>
  <Override PartName="/ppt/media/image4.png" ContentType="image/png"/>
  <Override PartName="/ppt/media/image5.png" ContentType="image/pn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s/_rels/slide18.xml.rels" ContentType="application/vnd.openxmlformats-package.relationships+xml"/>
  <Override PartName="/ppt/slides/_rels/slide1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27" name="PlaceHolder 2"/>
          <p:cNvSpPr>
            <a:spLocks noGrp="1"/>
          </p:cNvSpPr>
          <p:nvPr>
            <p:ph type="body"/>
          </p:nvPr>
        </p:nvSpPr>
        <p:spPr>
          <a:xfrm>
            <a:off x="504000" y="1768680"/>
            <a:ext cx="1053360" cy="2090520"/>
          </a:xfrm>
          <a:prstGeom prst="rect">
            <a:avLst/>
          </a:prstGeom>
        </p:spPr>
        <p:txBody>
          <a:bodyPr lIns="0" rIns="0" tIns="0" bIns="0">
            <a:normAutofit/>
          </a:bodyPr>
          <a:p>
            <a:endParaRPr b="0" lang="es-ES" sz="3200" spc="-1" strike="noStrike">
              <a:latin typeface="Arial"/>
            </a:endParaRPr>
          </a:p>
        </p:txBody>
      </p:sp>
      <p:sp>
        <p:nvSpPr>
          <p:cNvPr id="28" name="PlaceHolder 3"/>
          <p:cNvSpPr>
            <a:spLocks noGrp="1"/>
          </p:cNvSpPr>
          <p:nvPr>
            <p:ph type="body"/>
          </p:nvPr>
        </p:nvSpPr>
        <p:spPr>
          <a:xfrm>
            <a:off x="504000" y="4058280"/>
            <a:ext cx="1053360" cy="2090520"/>
          </a:xfrm>
          <a:prstGeom prst="rect">
            <a:avLst/>
          </a:prstGeom>
        </p:spPr>
        <p:txBody>
          <a:bodyPr lIns="0" rIns="0" tIns="0" bIns="0">
            <a:normAutofit/>
          </a:bodyPr>
          <a:p>
            <a:endParaRPr b="0" lang="es-E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30" name="PlaceHolder 2"/>
          <p:cNvSpPr>
            <a:spLocks noGrp="1"/>
          </p:cNvSpPr>
          <p:nvPr>
            <p:ph type="body"/>
          </p:nvPr>
        </p:nvSpPr>
        <p:spPr>
          <a:xfrm>
            <a:off x="504000" y="1768680"/>
            <a:ext cx="513720" cy="2090520"/>
          </a:xfrm>
          <a:prstGeom prst="rect">
            <a:avLst/>
          </a:prstGeom>
        </p:spPr>
        <p:txBody>
          <a:bodyPr lIns="0" rIns="0" tIns="0" bIns="0">
            <a:normAutofit/>
          </a:bodyPr>
          <a:p>
            <a:endParaRPr b="0" lang="es-ES" sz="3200" spc="-1" strike="noStrike">
              <a:latin typeface="Arial"/>
            </a:endParaRPr>
          </a:p>
        </p:txBody>
      </p:sp>
      <p:sp>
        <p:nvSpPr>
          <p:cNvPr id="31" name="PlaceHolder 3"/>
          <p:cNvSpPr>
            <a:spLocks noGrp="1"/>
          </p:cNvSpPr>
          <p:nvPr>
            <p:ph type="body"/>
          </p:nvPr>
        </p:nvSpPr>
        <p:spPr>
          <a:xfrm>
            <a:off x="1043640" y="1768680"/>
            <a:ext cx="513720" cy="2090520"/>
          </a:xfrm>
          <a:prstGeom prst="rect">
            <a:avLst/>
          </a:prstGeom>
        </p:spPr>
        <p:txBody>
          <a:bodyPr lIns="0" rIns="0" tIns="0" bIns="0">
            <a:normAutofit/>
          </a:bodyPr>
          <a:p>
            <a:endParaRPr b="0" lang="es-ES" sz="3200" spc="-1" strike="noStrike">
              <a:latin typeface="Arial"/>
            </a:endParaRPr>
          </a:p>
        </p:txBody>
      </p:sp>
      <p:sp>
        <p:nvSpPr>
          <p:cNvPr id="32" name="PlaceHolder 4"/>
          <p:cNvSpPr>
            <a:spLocks noGrp="1"/>
          </p:cNvSpPr>
          <p:nvPr>
            <p:ph type="body"/>
          </p:nvPr>
        </p:nvSpPr>
        <p:spPr>
          <a:xfrm>
            <a:off x="504000" y="4058280"/>
            <a:ext cx="513720" cy="2090520"/>
          </a:xfrm>
          <a:prstGeom prst="rect">
            <a:avLst/>
          </a:prstGeom>
        </p:spPr>
        <p:txBody>
          <a:bodyPr lIns="0" rIns="0" tIns="0" bIns="0">
            <a:normAutofit/>
          </a:bodyPr>
          <a:p>
            <a:endParaRPr b="0" lang="es-ES" sz="3200" spc="-1" strike="noStrike">
              <a:latin typeface="Arial"/>
            </a:endParaRPr>
          </a:p>
        </p:txBody>
      </p:sp>
      <p:sp>
        <p:nvSpPr>
          <p:cNvPr id="33" name="PlaceHolder 5"/>
          <p:cNvSpPr>
            <a:spLocks noGrp="1"/>
          </p:cNvSpPr>
          <p:nvPr>
            <p:ph type="body"/>
          </p:nvPr>
        </p:nvSpPr>
        <p:spPr>
          <a:xfrm>
            <a:off x="1043640" y="4058280"/>
            <a:ext cx="513720" cy="2090520"/>
          </a:xfrm>
          <a:prstGeom prst="rect">
            <a:avLst/>
          </a:prstGeom>
        </p:spPr>
        <p:txBody>
          <a:bodyPr lIns="0" rIns="0" tIns="0" bIns="0">
            <a:normAutofit/>
          </a:bodyPr>
          <a:p>
            <a:endParaRPr b="0" lang="es-E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35" name="PlaceHolder 2"/>
          <p:cNvSpPr>
            <a:spLocks noGrp="1"/>
          </p:cNvSpPr>
          <p:nvPr>
            <p:ph type="body"/>
          </p:nvPr>
        </p:nvSpPr>
        <p:spPr>
          <a:xfrm>
            <a:off x="504000" y="1768680"/>
            <a:ext cx="338760" cy="2090520"/>
          </a:xfrm>
          <a:prstGeom prst="rect">
            <a:avLst/>
          </a:prstGeom>
        </p:spPr>
        <p:txBody>
          <a:bodyPr lIns="0" rIns="0" tIns="0" bIns="0">
            <a:normAutofit/>
          </a:bodyPr>
          <a:p>
            <a:endParaRPr b="0" lang="es-ES" sz="3200" spc="-1" strike="noStrike">
              <a:latin typeface="Arial"/>
            </a:endParaRPr>
          </a:p>
        </p:txBody>
      </p:sp>
      <p:sp>
        <p:nvSpPr>
          <p:cNvPr id="36" name="PlaceHolder 3"/>
          <p:cNvSpPr>
            <a:spLocks noGrp="1"/>
          </p:cNvSpPr>
          <p:nvPr>
            <p:ph type="body"/>
          </p:nvPr>
        </p:nvSpPr>
        <p:spPr>
          <a:xfrm>
            <a:off x="860040" y="1768680"/>
            <a:ext cx="338760" cy="2090520"/>
          </a:xfrm>
          <a:prstGeom prst="rect">
            <a:avLst/>
          </a:prstGeom>
        </p:spPr>
        <p:txBody>
          <a:bodyPr lIns="0" rIns="0" tIns="0" bIns="0">
            <a:normAutofit/>
          </a:bodyPr>
          <a:p>
            <a:endParaRPr b="0" lang="es-ES" sz="3200" spc="-1" strike="noStrike">
              <a:latin typeface="Arial"/>
            </a:endParaRPr>
          </a:p>
        </p:txBody>
      </p:sp>
      <p:sp>
        <p:nvSpPr>
          <p:cNvPr id="37" name="PlaceHolder 4"/>
          <p:cNvSpPr>
            <a:spLocks noGrp="1"/>
          </p:cNvSpPr>
          <p:nvPr>
            <p:ph type="body"/>
          </p:nvPr>
        </p:nvSpPr>
        <p:spPr>
          <a:xfrm>
            <a:off x="1216080" y="1768680"/>
            <a:ext cx="338760" cy="2090520"/>
          </a:xfrm>
          <a:prstGeom prst="rect">
            <a:avLst/>
          </a:prstGeom>
        </p:spPr>
        <p:txBody>
          <a:bodyPr lIns="0" rIns="0" tIns="0" bIns="0">
            <a:normAutofit/>
          </a:bodyPr>
          <a:p>
            <a:endParaRPr b="0" lang="es-ES" sz="3200" spc="-1" strike="noStrike">
              <a:latin typeface="Arial"/>
            </a:endParaRPr>
          </a:p>
        </p:txBody>
      </p:sp>
      <p:sp>
        <p:nvSpPr>
          <p:cNvPr id="38" name="PlaceHolder 5"/>
          <p:cNvSpPr>
            <a:spLocks noGrp="1"/>
          </p:cNvSpPr>
          <p:nvPr>
            <p:ph type="body"/>
          </p:nvPr>
        </p:nvSpPr>
        <p:spPr>
          <a:xfrm>
            <a:off x="504000" y="4058280"/>
            <a:ext cx="338760" cy="2090520"/>
          </a:xfrm>
          <a:prstGeom prst="rect">
            <a:avLst/>
          </a:prstGeom>
        </p:spPr>
        <p:txBody>
          <a:bodyPr lIns="0" rIns="0" tIns="0" bIns="0">
            <a:normAutofit/>
          </a:bodyPr>
          <a:p>
            <a:endParaRPr b="0" lang="es-ES" sz="3200" spc="-1" strike="noStrike">
              <a:latin typeface="Arial"/>
            </a:endParaRPr>
          </a:p>
        </p:txBody>
      </p:sp>
      <p:sp>
        <p:nvSpPr>
          <p:cNvPr id="39" name="PlaceHolder 6"/>
          <p:cNvSpPr>
            <a:spLocks noGrp="1"/>
          </p:cNvSpPr>
          <p:nvPr>
            <p:ph type="body"/>
          </p:nvPr>
        </p:nvSpPr>
        <p:spPr>
          <a:xfrm>
            <a:off x="860040" y="4058280"/>
            <a:ext cx="338760" cy="2090520"/>
          </a:xfrm>
          <a:prstGeom prst="rect">
            <a:avLst/>
          </a:prstGeom>
        </p:spPr>
        <p:txBody>
          <a:bodyPr lIns="0" rIns="0" tIns="0" bIns="0">
            <a:normAutofit/>
          </a:bodyPr>
          <a:p>
            <a:endParaRPr b="0" lang="es-ES" sz="3200" spc="-1" strike="noStrike">
              <a:latin typeface="Arial"/>
            </a:endParaRPr>
          </a:p>
        </p:txBody>
      </p:sp>
      <p:sp>
        <p:nvSpPr>
          <p:cNvPr id="40" name="PlaceHolder 7"/>
          <p:cNvSpPr>
            <a:spLocks noGrp="1"/>
          </p:cNvSpPr>
          <p:nvPr>
            <p:ph type="body"/>
          </p:nvPr>
        </p:nvSpPr>
        <p:spPr>
          <a:xfrm>
            <a:off x="1216080" y="4058280"/>
            <a:ext cx="338760" cy="2090520"/>
          </a:xfrm>
          <a:prstGeom prst="rect">
            <a:avLst/>
          </a:prstGeom>
        </p:spPr>
        <p:txBody>
          <a:bodyPr lIns="0" rIns="0" tIns="0" bIns="0">
            <a:normAutofit/>
          </a:bodyPr>
          <a:p>
            <a:endParaRPr b="0" lang="es-E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48" name="PlaceHolder 2"/>
          <p:cNvSpPr>
            <a:spLocks noGrp="1"/>
          </p:cNvSpPr>
          <p:nvPr>
            <p:ph type="subTitle"/>
          </p:nvPr>
        </p:nvSpPr>
        <p:spPr>
          <a:xfrm>
            <a:off x="504000" y="1768680"/>
            <a:ext cx="1053360" cy="438300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50" name="PlaceHolder 2"/>
          <p:cNvSpPr>
            <a:spLocks noGrp="1"/>
          </p:cNvSpPr>
          <p:nvPr>
            <p:ph type="body"/>
          </p:nvPr>
        </p:nvSpPr>
        <p:spPr>
          <a:xfrm>
            <a:off x="504000" y="1768680"/>
            <a:ext cx="1053360" cy="4383000"/>
          </a:xfrm>
          <a:prstGeom prst="rect">
            <a:avLst/>
          </a:prstGeom>
        </p:spPr>
        <p:txBody>
          <a:bodyPr lIns="0" rIns="0" tIns="0" bIns="0">
            <a:normAutofit/>
          </a:bodyPr>
          <a:p>
            <a:endParaRPr b="0" lang="es-E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52" name="PlaceHolder 2"/>
          <p:cNvSpPr>
            <a:spLocks noGrp="1"/>
          </p:cNvSpPr>
          <p:nvPr>
            <p:ph type="body"/>
          </p:nvPr>
        </p:nvSpPr>
        <p:spPr>
          <a:xfrm>
            <a:off x="504000" y="1768680"/>
            <a:ext cx="513720" cy="4383000"/>
          </a:xfrm>
          <a:prstGeom prst="rect">
            <a:avLst/>
          </a:prstGeom>
        </p:spPr>
        <p:txBody>
          <a:bodyPr lIns="0" rIns="0" tIns="0" bIns="0">
            <a:normAutofit/>
          </a:bodyPr>
          <a:p>
            <a:endParaRPr b="0" lang="es-ES" sz="3200" spc="-1" strike="noStrike">
              <a:latin typeface="Arial"/>
            </a:endParaRPr>
          </a:p>
        </p:txBody>
      </p:sp>
      <p:sp>
        <p:nvSpPr>
          <p:cNvPr id="53" name="PlaceHolder 3"/>
          <p:cNvSpPr>
            <a:spLocks noGrp="1"/>
          </p:cNvSpPr>
          <p:nvPr>
            <p:ph type="body"/>
          </p:nvPr>
        </p:nvSpPr>
        <p:spPr>
          <a:xfrm>
            <a:off x="1043640" y="1768680"/>
            <a:ext cx="513720" cy="4383000"/>
          </a:xfrm>
          <a:prstGeom prst="rect">
            <a:avLst/>
          </a:prstGeom>
        </p:spPr>
        <p:txBody>
          <a:bodyPr lIns="0" rIns="0" tIns="0" bIns="0">
            <a:normAutofit/>
          </a:bodyPr>
          <a:p>
            <a:endParaRPr b="0" lang="es-E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504000" y="301320"/>
            <a:ext cx="9070920" cy="584532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57" name="PlaceHolder 2"/>
          <p:cNvSpPr>
            <a:spLocks noGrp="1"/>
          </p:cNvSpPr>
          <p:nvPr>
            <p:ph type="body"/>
          </p:nvPr>
        </p:nvSpPr>
        <p:spPr>
          <a:xfrm>
            <a:off x="504000" y="1768680"/>
            <a:ext cx="513720" cy="2090520"/>
          </a:xfrm>
          <a:prstGeom prst="rect">
            <a:avLst/>
          </a:prstGeom>
        </p:spPr>
        <p:txBody>
          <a:bodyPr lIns="0" rIns="0" tIns="0" bIns="0">
            <a:normAutofit/>
          </a:bodyPr>
          <a:p>
            <a:endParaRPr b="0" lang="es-ES" sz="3200" spc="-1" strike="noStrike">
              <a:latin typeface="Arial"/>
            </a:endParaRPr>
          </a:p>
        </p:txBody>
      </p:sp>
      <p:sp>
        <p:nvSpPr>
          <p:cNvPr id="58" name="PlaceHolder 3"/>
          <p:cNvSpPr>
            <a:spLocks noGrp="1"/>
          </p:cNvSpPr>
          <p:nvPr>
            <p:ph type="body"/>
          </p:nvPr>
        </p:nvSpPr>
        <p:spPr>
          <a:xfrm>
            <a:off x="1043640" y="1768680"/>
            <a:ext cx="513720" cy="4383000"/>
          </a:xfrm>
          <a:prstGeom prst="rect">
            <a:avLst/>
          </a:prstGeom>
        </p:spPr>
        <p:txBody>
          <a:bodyPr lIns="0" rIns="0" tIns="0" bIns="0">
            <a:normAutofit/>
          </a:bodyPr>
          <a:p>
            <a:endParaRPr b="0" lang="es-ES" sz="3200" spc="-1" strike="noStrike">
              <a:latin typeface="Arial"/>
            </a:endParaRPr>
          </a:p>
        </p:txBody>
      </p:sp>
      <p:sp>
        <p:nvSpPr>
          <p:cNvPr id="59" name="PlaceHolder 4"/>
          <p:cNvSpPr>
            <a:spLocks noGrp="1"/>
          </p:cNvSpPr>
          <p:nvPr>
            <p:ph type="body"/>
          </p:nvPr>
        </p:nvSpPr>
        <p:spPr>
          <a:xfrm>
            <a:off x="504000" y="4058280"/>
            <a:ext cx="513720" cy="2090520"/>
          </a:xfrm>
          <a:prstGeom prst="rect">
            <a:avLst/>
          </a:prstGeom>
        </p:spPr>
        <p:txBody>
          <a:bodyPr lIns="0" rIns="0" tIns="0" bIns="0">
            <a:normAutofit/>
          </a:bodyPr>
          <a:p>
            <a:endParaRPr b="0" lang="es-E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6" name="PlaceHolder 2"/>
          <p:cNvSpPr>
            <a:spLocks noGrp="1"/>
          </p:cNvSpPr>
          <p:nvPr>
            <p:ph type="subTitle"/>
          </p:nvPr>
        </p:nvSpPr>
        <p:spPr>
          <a:xfrm>
            <a:off x="504000" y="1768680"/>
            <a:ext cx="1053360" cy="438300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61" name="PlaceHolder 2"/>
          <p:cNvSpPr>
            <a:spLocks noGrp="1"/>
          </p:cNvSpPr>
          <p:nvPr>
            <p:ph type="body"/>
          </p:nvPr>
        </p:nvSpPr>
        <p:spPr>
          <a:xfrm>
            <a:off x="504000" y="1768680"/>
            <a:ext cx="513720" cy="4383000"/>
          </a:xfrm>
          <a:prstGeom prst="rect">
            <a:avLst/>
          </a:prstGeom>
        </p:spPr>
        <p:txBody>
          <a:bodyPr lIns="0" rIns="0" tIns="0" bIns="0">
            <a:normAutofit/>
          </a:bodyPr>
          <a:p>
            <a:endParaRPr b="0" lang="es-ES" sz="3200" spc="-1" strike="noStrike">
              <a:latin typeface="Arial"/>
            </a:endParaRPr>
          </a:p>
        </p:txBody>
      </p:sp>
      <p:sp>
        <p:nvSpPr>
          <p:cNvPr id="62" name="PlaceHolder 3"/>
          <p:cNvSpPr>
            <a:spLocks noGrp="1"/>
          </p:cNvSpPr>
          <p:nvPr>
            <p:ph type="body"/>
          </p:nvPr>
        </p:nvSpPr>
        <p:spPr>
          <a:xfrm>
            <a:off x="1043640" y="1768680"/>
            <a:ext cx="513720" cy="2090520"/>
          </a:xfrm>
          <a:prstGeom prst="rect">
            <a:avLst/>
          </a:prstGeom>
        </p:spPr>
        <p:txBody>
          <a:bodyPr lIns="0" rIns="0" tIns="0" bIns="0">
            <a:normAutofit/>
          </a:bodyPr>
          <a:p>
            <a:endParaRPr b="0" lang="es-ES" sz="3200" spc="-1" strike="noStrike">
              <a:latin typeface="Arial"/>
            </a:endParaRPr>
          </a:p>
        </p:txBody>
      </p:sp>
      <p:sp>
        <p:nvSpPr>
          <p:cNvPr id="63" name="PlaceHolder 4"/>
          <p:cNvSpPr>
            <a:spLocks noGrp="1"/>
          </p:cNvSpPr>
          <p:nvPr>
            <p:ph type="body"/>
          </p:nvPr>
        </p:nvSpPr>
        <p:spPr>
          <a:xfrm>
            <a:off x="1043640" y="4058280"/>
            <a:ext cx="513720" cy="2090520"/>
          </a:xfrm>
          <a:prstGeom prst="rect">
            <a:avLst/>
          </a:prstGeom>
        </p:spPr>
        <p:txBody>
          <a:bodyPr lIns="0" rIns="0" tIns="0" bIns="0">
            <a:normAutofit/>
          </a:bodyPr>
          <a:p>
            <a:endParaRPr b="0" lang="es-E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65" name="PlaceHolder 2"/>
          <p:cNvSpPr>
            <a:spLocks noGrp="1"/>
          </p:cNvSpPr>
          <p:nvPr>
            <p:ph type="body"/>
          </p:nvPr>
        </p:nvSpPr>
        <p:spPr>
          <a:xfrm>
            <a:off x="504000" y="1768680"/>
            <a:ext cx="513720" cy="2090520"/>
          </a:xfrm>
          <a:prstGeom prst="rect">
            <a:avLst/>
          </a:prstGeom>
        </p:spPr>
        <p:txBody>
          <a:bodyPr lIns="0" rIns="0" tIns="0" bIns="0">
            <a:normAutofit/>
          </a:bodyPr>
          <a:p>
            <a:endParaRPr b="0" lang="es-ES" sz="3200" spc="-1" strike="noStrike">
              <a:latin typeface="Arial"/>
            </a:endParaRPr>
          </a:p>
        </p:txBody>
      </p:sp>
      <p:sp>
        <p:nvSpPr>
          <p:cNvPr id="66" name="PlaceHolder 3"/>
          <p:cNvSpPr>
            <a:spLocks noGrp="1"/>
          </p:cNvSpPr>
          <p:nvPr>
            <p:ph type="body"/>
          </p:nvPr>
        </p:nvSpPr>
        <p:spPr>
          <a:xfrm>
            <a:off x="1043640" y="1768680"/>
            <a:ext cx="513720" cy="2090520"/>
          </a:xfrm>
          <a:prstGeom prst="rect">
            <a:avLst/>
          </a:prstGeom>
        </p:spPr>
        <p:txBody>
          <a:bodyPr lIns="0" rIns="0" tIns="0" bIns="0">
            <a:normAutofit/>
          </a:bodyPr>
          <a:p>
            <a:endParaRPr b="0" lang="es-ES" sz="3200" spc="-1" strike="noStrike">
              <a:latin typeface="Arial"/>
            </a:endParaRPr>
          </a:p>
        </p:txBody>
      </p:sp>
      <p:sp>
        <p:nvSpPr>
          <p:cNvPr id="67" name="PlaceHolder 4"/>
          <p:cNvSpPr>
            <a:spLocks noGrp="1"/>
          </p:cNvSpPr>
          <p:nvPr>
            <p:ph type="body"/>
          </p:nvPr>
        </p:nvSpPr>
        <p:spPr>
          <a:xfrm>
            <a:off x="504000" y="4058280"/>
            <a:ext cx="1053360" cy="2090520"/>
          </a:xfrm>
          <a:prstGeom prst="rect">
            <a:avLst/>
          </a:prstGeom>
        </p:spPr>
        <p:txBody>
          <a:bodyPr lIns="0" rIns="0" tIns="0" bIns="0">
            <a:normAutofit/>
          </a:bodyPr>
          <a:p>
            <a:endParaRPr b="0" lang="es-E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69" name="PlaceHolder 2"/>
          <p:cNvSpPr>
            <a:spLocks noGrp="1"/>
          </p:cNvSpPr>
          <p:nvPr>
            <p:ph type="body"/>
          </p:nvPr>
        </p:nvSpPr>
        <p:spPr>
          <a:xfrm>
            <a:off x="504000" y="1768680"/>
            <a:ext cx="1053360" cy="2090520"/>
          </a:xfrm>
          <a:prstGeom prst="rect">
            <a:avLst/>
          </a:prstGeom>
        </p:spPr>
        <p:txBody>
          <a:bodyPr lIns="0" rIns="0" tIns="0" bIns="0">
            <a:normAutofit/>
          </a:bodyPr>
          <a:p>
            <a:endParaRPr b="0" lang="es-ES" sz="3200" spc="-1" strike="noStrike">
              <a:latin typeface="Arial"/>
            </a:endParaRPr>
          </a:p>
        </p:txBody>
      </p:sp>
      <p:sp>
        <p:nvSpPr>
          <p:cNvPr id="70" name="PlaceHolder 3"/>
          <p:cNvSpPr>
            <a:spLocks noGrp="1"/>
          </p:cNvSpPr>
          <p:nvPr>
            <p:ph type="body"/>
          </p:nvPr>
        </p:nvSpPr>
        <p:spPr>
          <a:xfrm>
            <a:off x="504000" y="4058280"/>
            <a:ext cx="1053360" cy="2090520"/>
          </a:xfrm>
          <a:prstGeom prst="rect">
            <a:avLst/>
          </a:prstGeom>
        </p:spPr>
        <p:txBody>
          <a:bodyPr lIns="0" rIns="0" tIns="0" bIns="0">
            <a:normAutofit/>
          </a:bodyPr>
          <a:p>
            <a:endParaRPr b="0" lang="es-E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72" name="PlaceHolder 2"/>
          <p:cNvSpPr>
            <a:spLocks noGrp="1"/>
          </p:cNvSpPr>
          <p:nvPr>
            <p:ph type="body"/>
          </p:nvPr>
        </p:nvSpPr>
        <p:spPr>
          <a:xfrm>
            <a:off x="504000" y="1768680"/>
            <a:ext cx="513720" cy="2090520"/>
          </a:xfrm>
          <a:prstGeom prst="rect">
            <a:avLst/>
          </a:prstGeom>
        </p:spPr>
        <p:txBody>
          <a:bodyPr lIns="0" rIns="0" tIns="0" bIns="0">
            <a:normAutofit/>
          </a:bodyPr>
          <a:p>
            <a:endParaRPr b="0" lang="es-ES" sz="3200" spc="-1" strike="noStrike">
              <a:latin typeface="Arial"/>
            </a:endParaRPr>
          </a:p>
        </p:txBody>
      </p:sp>
      <p:sp>
        <p:nvSpPr>
          <p:cNvPr id="73" name="PlaceHolder 3"/>
          <p:cNvSpPr>
            <a:spLocks noGrp="1"/>
          </p:cNvSpPr>
          <p:nvPr>
            <p:ph type="body"/>
          </p:nvPr>
        </p:nvSpPr>
        <p:spPr>
          <a:xfrm>
            <a:off x="1043640" y="1768680"/>
            <a:ext cx="513720" cy="2090520"/>
          </a:xfrm>
          <a:prstGeom prst="rect">
            <a:avLst/>
          </a:prstGeom>
        </p:spPr>
        <p:txBody>
          <a:bodyPr lIns="0" rIns="0" tIns="0" bIns="0">
            <a:normAutofit/>
          </a:bodyPr>
          <a:p>
            <a:endParaRPr b="0" lang="es-ES" sz="3200" spc="-1" strike="noStrike">
              <a:latin typeface="Arial"/>
            </a:endParaRPr>
          </a:p>
        </p:txBody>
      </p:sp>
      <p:sp>
        <p:nvSpPr>
          <p:cNvPr id="74" name="PlaceHolder 4"/>
          <p:cNvSpPr>
            <a:spLocks noGrp="1"/>
          </p:cNvSpPr>
          <p:nvPr>
            <p:ph type="body"/>
          </p:nvPr>
        </p:nvSpPr>
        <p:spPr>
          <a:xfrm>
            <a:off x="504000" y="4058280"/>
            <a:ext cx="513720" cy="2090520"/>
          </a:xfrm>
          <a:prstGeom prst="rect">
            <a:avLst/>
          </a:prstGeom>
        </p:spPr>
        <p:txBody>
          <a:bodyPr lIns="0" rIns="0" tIns="0" bIns="0">
            <a:normAutofit/>
          </a:bodyPr>
          <a:p>
            <a:endParaRPr b="0" lang="es-ES" sz="3200" spc="-1" strike="noStrike">
              <a:latin typeface="Arial"/>
            </a:endParaRPr>
          </a:p>
        </p:txBody>
      </p:sp>
      <p:sp>
        <p:nvSpPr>
          <p:cNvPr id="75" name="PlaceHolder 5"/>
          <p:cNvSpPr>
            <a:spLocks noGrp="1"/>
          </p:cNvSpPr>
          <p:nvPr>
            <p:ph type="body"/>
          </p:nvPr>
        </p:nvSpPr>
        <p:spPr>
          <a:xfrm>
            <a:off x="1043640" y="4058280"/>
            <a:ext cx="513720" cy="2090520"/>
          </a:xfrm>
          <a:prstGeom prst="rect">
            <a:avLst/>
          </a:prstGeom>
        </p:spPr>
        <p:txBody>
          <a:bodyPr lIns="0" rIns="0" tIns="0" bIns="0">
            <a:normAutofit/>
          </a:bodyPr>
          <a:p>
            <a:endParaRPr b="0" lang="es-E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77" name="PlaceHolder 2"/>
          <p:cNvSpPr>
            <a:spLocks noGrp="1"/>
          </p:cNvSpPr>
          <p:nvPr>
            <p:ph type="body"/>
          </p:nvPr>
        </p:nvSpPr>
        <p:spPr>
          <a:xfrm>
            <a:off x="504000" y="1768680"/>
            <a:ext cx="338760" cy="2090520"/>
          </a:xfrm>
          <a:prstGeom prst="rect">
            <a:avLst/>
          </a:prstGeom>
        </p:spPr>
        <p:txBody>
          <a:bodyPr lIns="0" rIns="0" tIns="0" bIns="0">
            <a:normAutofit/>
          </a:bodyPr>
          <a:p>
            <a:endParaRPr b="0" lang="es-ES" sz="3200" spc="-1" strike="noStrike">
              <a:latin typeface="Arial"/>
            </a:endParaRPr>
          </a:p>
        </p:txBody>
      </p:sp>
      <p:sp>
        <p:nvSpPr>
          <p:cNvPr id="78" name="PlaceHolder 3"/>
          <p:cNvSpPr>
            <a:spLocks noGrp="1"/>
          </p:cNvSpPr>
          <p:nvPr>
            <p:ph type="body"/>
          </p:nvPr>
        </p:nvSpPr>
        <p:spPr>
          <a:xfrm>
            <a:off x="860040" y="1768680"/>
            <a:ext cx="338760" cy="2090520"/>
          </a:xfrm>
          <a:prstGeom prst="rect">
            <a:avLst/>
          </a:prstGeom>
        </p:spPr>
        <p:txBody>
          <a:bodyPr lIns="0" rIns="0" tIns="0" bIns="0">
            <a:normAutofit/>
          </a:bodyPr>
          <a:p>
            <a:endParaRPr b="0" lang="es-ES" sz="3200" spc="-1" strike="noStrike">
              <a:latin typeface="Arial"/>
            </a:endParaRPr>
          </a:p>
        </p:txBody>
      </p:sp>
      <p:sp>
        <p:nvSpPr>
          <p:cNvPr id="79" name="PlaceHolder 4"/>
          <p:cNvSpPr>
            <a:spLocks noGrp="1"/>
          </p:cNvSpPr>
          <p:nvPr>
            <p:ph type="body"/>
          </p:nvPr>
        </p:nvSpPr>
        <p:spPr>
          <a:xfrm>
            <a:off x="1216080" y="1768680"/>
            <a:ext cx="338760" cy="2090520"/>
          </a:xfrm>
          <a:prstGeom prst="rect">
            <a:avLst/>
          </a:prstGeom>
        </p:spPr>
        <p:txBody>
          <a:bodyPr lIns="0" rIns="0" tIns="0" bIns="0">
            <a:normAutofit/>
          </a:bodyPr>
          <a:p>
            <a:endParaRPr b="0" lang="es-ES" sz="3200" spc="-1" strike="noStrike">
              <a:latin typeface="Arial"/>
            </a:endParaRPr>
          </a:p>
        </p:txBody>
      </p:sp>
      <p:sp>
        <p:nvSpPr>
          <p:cNvPr id="80" name="PlaceHolder 5"/>
          <p:cNvSpPr>
            <a:spLocks noGrp="1"/>
          </p:cNvSpPr>
          <p:nvPr>
            <p:ph type="body"/>
          </p:nvPr>
        </p:nvSpPr>
        <p:spPr>
          <a:xfrm>
            <a:off x="504000" y="4058280"/>
            <a:ext cx="338760" cy="2090520"/>
          </a:xfrm>
          <a:prstGeom prst="rect">
            <a:avLst/>
          </a:prstGeom>
        </p:spPr>
        <p:txBody>
          <a:bodyPr lIns="0" rIns="0" tIns="0" bIns="0">
            <a:normAutofit/>
          </a:bodyPr>
          <a:p>
            <a:endParaRPr b="0" lang="es-ES" sz="3200" spc="-1" strike="noStrike">
              <a:latin typeface="Arial"/>
            </a:endParaRPr>
          </a:p>
        </p:txBody>
      </p:sp>
      <p:sp>
        <p:nvSpPr>
          <p:cNvPr id="81" name="PlaceHolder 6"/>
          <p:cNvSpPr>
            <a:spLocks noGrp="1"/>
          </p:cNvSpPr>
          <p:nvPr>
            <p:ph type="body"/>
          </p:nvPr>
        </p:nvSpPr>
        <p:spPr>
          <a:xfrm>
            <a:off x="860040" y="4058280"/>
            <a:ext cx="338760" cy="2090520"/>
          </a:xfrm>
          <a:prstGeom prst="rect">
            <a:avLst/>
          </a:prstGeom>
        </p:spPr>
        <p:txBody>
          <a:bodyPr lIns="0" rIns="0" tIns="0" bIns="0">
            <a:normAutofit/>
          </a:bodyPr>
          <a:p>
            <a:endParaRPr b="0" lang="es-ES" sz="3200" spc="-1" strike="noStrike">
              <a:latin typeface="Arial"/>
            </a:endParaRPr>
          </a:p>
        </p:txBody>
      </p:sp>
      <p:sp>
        <p:nvSpPr>
          <p:cNvPr id="82" name="PlaceHolder 7"/>
          <p:cNvSpPr>
            <a:spLocks noGrp="1"/>
          </p:cNvSpPr>
          <p:nvPr>
            <p:ph type="body"/>
          </p:nvPr>
        </p:nvSpPr>
        <p:spPr>
          <a:xfrm>
            <a:off x="1216080" y="4058280"/>
            <a:ext cx="338760" cy="2090520"/>
          </a:xfrm>
          <a:prstGeom prst="rect">
            <a:avLst/>
          </a:prstGeom>
        </p:spPr>
        <p:txBody>
          <a:bodyPr lIns="0" rIns="0" tIns="0" bIns="0">
            <a:normAutofit/>
          </a:bodyPr>
          <a:p>
            <a:endParaRPr b="0" lang="es-E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8" name="PlaceHolder 2"/>
          <p:cNvSpPr>
            <a:spLocks noGrp="1"/>
          </p:cNvSpPr>
          <p:nvPr>
            <p:ph type="body"/>
          </p:nvPr>
        </p:nvSpPr>
        <p:spPr>
          <a:xfrm>
            <a:off x="504000" y="1768680"/>
            <a:ext cx="1053360" cy="4383000"/>
          </a:xfrm>
          <a:prstGeom prst="rect">
            <a:avLst/>
          </a:prstGeom>
        </p:spPr>
        <p:txBody>
          <a:bodyPr lIns="0" rIns="0" tIns="0" bIns="0">
            <a:normAutofit/>
          </a:bodyPr>
          <a:p>
            <a:endParaRPr b="0" lang="es-E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10" name="PlaceHolder 2"/>
          <p:cNvSpPr>
            <a:spLocks noGrp="1"/>
          </p:cNvSpPr>
          <p:nvPr>
            <p:ph type="body"/>
          </p:nvPr>
        </p:nvSpPr>
        <p:spPr>
          <a:xfrm>
            <a:off x="504000" y="1768680"/>
            <a:ext cx="513720" cy="4383000"/>
          </a:xfrm>
          <a:prstGeom prst="rect">
            <a:avLst/>
          </a:prstGeom>
        </p:spPr>
        <p:txBody>
          <a:bodyPr lIns="0" rIns="0" tIns="0" bIns="0">
            <a:normAutofit/>
          </a:bodyPr>
          <a:p>
            <a:endParaRPr b="0" lang="es-ES" sz="3200" spc="-1" strike="noStrike">
              <a:latin typeface="Arial"/>
            </a:endParaRPr>
          </a:p>
        </p:txBody>
      </p:sp>
      <p:sp>
        <p:nvSpPr>
          <p:cNvPr id="11" name="PlaceHolder 3"/>
          <p:cNvSpPr>
            <a:spLocks noGrp="1"/>
          </p:cNvSpPr>
          <p:nvPr>
            <p:ph type="body"/>
          </p:nvPr>
        </p:nvSpPr>
        <p:spPr>
          <a:xfrm>
            <a:off x="1043640" y="1768680"/>
            <a:ext cx="513720" cy="4383000"/>
          </a:xfrm>
          <a:prstGeom prst="rect">
            <a:avLst/>
          </a:prstGeom>
        </p:spPr>
        <p:txBody>
          <a:bodyPr lIns="0" rIns="0" tIns="0" bIns="0">
            <a:normAutofit/>
          </a:bodyPr>
          <a:p>
            <a:endParaRPr b="0" lang="es-E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0920" cy="584532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15" name="PlaceHolder 2"/>
          <p:cNvSpPr>
            <a:spLocks noGrp="1"/>
          </p:cNvSpPr>
          <p:nvPr>
            <p:ph type="body"/>
          </p:nvPr>
        </p:nvSpPr>
        <p:spPr>
          <a:xfrm>
            <a:off x="504000" y="1768680"/>
            <a:ext cx="513720" cy="2090520"/>
          </a:xfrm>
          <a:prstGeom prst="rect">
            <a:avLst/>
          </a:prstGeom>
        </p:spPr>
        <p:txBody>
          <a:bodyPr lIns="0" rIns="0" tIns="0" bIns="0">
            <a:normAutofit/>
          </a:bodyPr>
          <a:p>
            <a:endParaRPr b="0" lang="es-ES" sz="3200" spc="-1" strike="noStrike">
              <a:latin typeface="Arial"/>
            </a:endParaRPr>
          </a:p>
        </p:txBody>
      </p:sp>
      <p:sp>
        <p:nvSpPr>
          <p:cNvPr id="16" name="PlaceHolder 3"/>
          <p:cNvSpPr>
            <a:spLocks noGrp="1"/>
          </p:cNvSpPr>
          <p:nvPr>
            <p:ph type="body"/>
          </p:nvPr>
        </p:nvSpPr>
        <p:spPr>
          <a:xfrm>
            <a:off x="1043640" y="1768680"/>
            <a:ext cx="513720" cy="4383000"/>
          </a:xfrm>
          <a:prstGeom prst="rect">
            <a:avLst/>
          </a:prstGeom>
        </p:spPr>
        <p:txBody>
          <a:bodyPr lIns="0" rIns="0" tIns="0" bIns="0">
            <a:normAutofit/>
          </a:bodyPr>
          <a:p>
            <a:endParaRPr b="0" lang="es-ES" sz="3200" spc="-1" strike="noStrike">
              <a:latin typeface="Arial"/>
            </a:endParaRPr>
          </a:p>
        </p:txBody>
      </p:sp>
      <p:sp>
        <p:nvSpPr>
          <p:cNvPr id="17" name="PlaceHolder 4"/>
          <p:cNvSpPr>
            <a:spLocks noGrp="1"/>
          </p:cNvSpPr>
          <p:nvPr>
            <p:ph type="body"/>
          </p:nvPr>
        </p:nvSpPr>
        <p:spPr>
          <a:xfrm>
            <a:off x="504000" y="4058280"/>
            <a:ext cx="513720" cy="2090520"/>
          </a:xfrm>
          <a:prstGeom prst="rect">
            <a:avLst/>
          </a:prstGeom>
        </p:spPr>
        <p:txBody>
          <a:bodyPr lIns="0" rIns="0" tIns="0" bIns="0">
            <a:normAutofit/>
          </a:bodyPr>
          <a:p>
            <a:endParaRPr b="0" lang="es-E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19" name="PlaceHolder 2"/>
          <p:cNvSpPr>
            <a:spLocks noGrp="1"/>
          </p:cNvSpPr>
          <p:nvPr>
            <p:ph type="body"/>
          </p:nvPr>
        </p:nvSpPr>
        <p:spPr>
          <a:xfrm>
            <a:off x="504000" y="1768680"/>
            <a:ext cx="513720" cy="4383000"/>
          </a:xfrm>
          <a:prstGeom prst="rect">
            <a:avLst/>
          </a:prstGeom>
        </p:spPr>
        <p:txBody>
          <a:bodyPr lIns="0" rIns="0" tIns="0" bIns="0">
            <a:normAutofit/>
          </a:bodyPr>
          <a:p>
            <a:endParaRPr b="0" lang="es-ES" sz="3200" spc="-1" strike="noStrike">
              <a:latin typeface="Arial"/>
            </a:endParaRPr>
          </a:p>
        </p:txBody>
      </p:sp>
      <p:sp>
        <p:nvSpPr>
          <p:cNvPr id="20" name="PlaceHolder 3"/>
          <p:cNvSpPr>
            <a:spLocks noGrp="1"/>
          </p:cNvSpPr>
          <p:nvPr>
            <p:ph type="body"/>
          </p:nvPr>
        </p:nvSpPr>
        <p:spPr>
          <a:xfrm>
            <a:off x="1043640" y="1768680"/>
            <a:ext cx="513720" cy="2090520"/>
          </a:xfrm>
          <a:prstGeom prst="rect">
            <a:avLst/>
          </a:prstGeom>
        </p:spPr>
        <p:txBody>
          <a:bodyPr lIns="0" rIns="0" tIns="0" bIns="0">
            <a:normAutofit/>
          </a:bodyPr>
          <a:p>
            <a:endParaRPr b="0" lang="es-ES" sz="3200" spc="-1" strike="noStrike">
              <a:latin typeface="Arial"/>
            </a:endParaRPr>
          </a:p>
        </p:txBody>
      </p:sp>
      <p:sp>
        <p:nvSpPr>
          <p:cNvPr id="21" name="PlaceHolder 4"/>
          <p:cNvSpPr>
            <a:spLocks noGrp="1"/>
          </p:cNvSpPr>
          <p:nvPr>
            <p:ph type="body"/>
          </p:nvPr>
        </p:nvSpPr>
        <p:spPr>
          <a:xfrm>
            <a:off x="1043640" y="4058280"/>
            <a:ext cx="513720" cy="2090520"/>
          </a:xfrm>
          <a:prstGeom prst="rect">
            <a:avLst/>
          </a:prstGeom>
        </p:spPr>
        <p:txBody>
          <a:bodyPr lIns="0" rIns="0" tIns="0" bIns="0">
            <a:normAutofit/>
          </a:bodyPr>
          <a:p>
            <a:endParaRPr b="0" lang="es-E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0920" cy="1260720"/>
          </a:xfrm>
          <a:prstGeom prst="rect">
            <a:avLst/>
          </a:prstGeom>
        </p:spPr>
        <p:txBody>
          <a:bodyPr lIns="0" rIns="0" tIns="0" bIns="0" anchor="ctr"/>
          <a:p>
            <a:pPr algn="ctr"/>
            <a:endParaRPr b="0" lang="es-ES" sz="4400" spc="-1" strike="noStrike">
              <a:latin typeface="Arial"/>
            </a:endParaRPr>
          </a:p>
        </p:txBody>
      </p:sp>
      <p:sp>
        <p:nvSpPr>
          <p:cNvPr id="23" name="PlaceHolder 2"/>
          <p:cNvSpPr>
            <a:spLocks noGrp="1"/>
          </p:cNvSpPr>
          <p:nvPr>
            <p:ph type="body"/>
          </p:nvPr>
        </p:nvSpPr>
        <p:spPr>
          <a:xfrm>
            <a:off x="504000" y="1768680"/>
            <a:ext cx="513720" cy="2090520"/>
          </a:xfrm>
          <a:prstGeom prst="rect">
            <a:avLst/>
          </a:prstGeom>
        </p:spPr>
        <p:txBody>
          <a:bodyPr lIns="0" rIns="0" tIns="0" bIns="0">
            <a:normAutofit/>
          </a:bodyPr>
          <a:p>
            <a:endParaRPr b="0" lang="es-ES" sz="3200" spc="-1" strike="noStrike">
              <a:latin typeface="Arial"/>
            </a:endParaRPr>
          </a:p>
        </p:txBody>
      </p:sp>
      <p:sp>
        <p:nvSpPr>
          <p:cNvPr id="24" name="PlaceHolder 3"/>
          <p:cNvSpPr>
            <a:spLocks noGrp="1"/>
          </p:cNvSpPr>
          <p:nvPr>
            <p:ph type="body"/>
          </p:nvPr>
        </p:nvSpPr>
        <p:spPr>
          <a:xfrm>
            <a:off x="1043640" y="1768680"/>
            <a:ext cx="513720" cy="2090520"/>
          </a:xfrm>
          <a:prstGeom prst="rect">
            <a:avLst/>
          </a:prstGeom>
        </p:spPr>
        <p:txBody>
          <a:bodyPr lIns="0" rIns="0" tIns="0" bIns="0">
            <a:normAutofit/>
          </a:bodyPr>
          <a:p>
            <a:endParaRPr b="0" lang="es-ES" sz="3200" spc="-1" strike="noStrike">
              <a:latin typeface="Arial"/>
            </a:endParaRPr>
          </a:p>
        </p:txBody>
      </p:sp>
      <p:sp>
        <p:nvSpPr>
          <p:cNvPr id="25" name="PlaceHolder 4"/>
          <p:cNvSpPr>
            <a:spLocks noGrp="1"/>
          </p:cNvSpPr>
          <p:nvPr>
            <p:ph type="body"/>
          </p:nvPr>
        </p:nvSpPr>
        <p:spPr>
          <a:xfrm>
            <a:off x="504000" y="4058280"/>
            <a:ext cx="1053360" cy="2090520"/>
          </a:xfrm>
          <a:prstGeom prst="rect">
            <a:avLst/>
          </a:prstGeom>
        </p:spPr>
        <p:txBody>
          <a:bodyPr lIns="0" rIns="0" tIns="0" bIns="0">
            <a:normAutofit/>
          </a:bodyPr>
          <a:p>
            <a:endParaRPr b="0" lang="es-E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11160"/>
            <a:ext cx="10079280" cy="1208160"/>
          </a:xfrm>
          <a:prstGeom prst="rect">
            <a:avLst/>
          </a:prstGeom>
          <a:noFill/>
          <a:ln>
            <a:noFill/>
          </a:ln>
        </p:spPr>
        <p:style>
          <a:lnRef idx="0"/>
          <a:fillRef idx="0"/>
          <a:effectRef idx="0"/>
          <a:fontRef idx="minor"/>
        </p:style>
      </p:sp>
      <p:pic>
        <p:nvPicPr>
          <p:cNvPr id="1" name="Google Shape;7;p10" descr=""/>
          <p:cNvPicPr/>
          <p:nvPr/>
        </p:nvPicPr>
        <p:blipFill>
          <a:blip r:embed="rId2"/>
          <a:stretch/>
        </p:blipFill>
        <p:spPr>
          <a:xfrm>
            <a:off x="8723160" y="74520"/>
            <a:ext cx="1035360" cy="1027440"/>
          </a:xfrm>
          <a:prstGeom prst="rect">
            <a:avLst/>
          </a:prstGeom>
          <a:ln>
            <a:noFill/>
          </a:ln>
        </p:spPr>
      </p:pic>
      <p:pic>
        <p:nvPicPr>
          <p:cNvPr id="2" name="Google Shape;8;p10" descr=""/>
          <p:cNvPicPr/>
          <p:nvPr/>
        </p:nvPicPr>
        <p:blipFill>
          <a:blip r:embed="rId3"/>
          <a:stretch/>
        </p:blipFill>
        <p:spPr>
          <a:xfrm>
            <a:off x="135000" y="6951600"/>
            <a:ext cx="9828360" cy="306360"/>
          </a:xfrm>
          <a:prstGeom prst="rect">
            <a:avLst/>
          </a:prstGeom>
          <a:ln>
            <a:noFill/>
          </a:ln>
        </p:spPr>
      </p:pic>
      <p:sp>
        <p:nvSpPr>
          <p:cNvPr id="3" name="PlaceHolder 2"/>
          <p:cNvSpPr>
            <a:spLocks noGrp="1"/>
          </p:cNvSpPr>
          <p:nvPr>
            <p:ph type="title"/>
          </p:nvPr>
        </p:nvSpPr>
        <p:spPr>
          <a:xfrm>
            <a:off x="504000" y="301320"/>
            <a:ext cx="9070920" cy="1260720"/>
          </a:xfrm>
          <a:prstGeom prst="rect">
            <a:avLst/>
          </a:prstGeom>
        </p:spPr>
        <p:txBody>
          <a:bodyPr lIns="0" rIns="0" tIns="0" bIns="0" anchor="ctr"/>
          <a:p>
            <a:r>
              <a:rPr b="0" lang="es-ES" sz="1800" spc="-1" strike="noStrike">
                <a:latin typeface="Arial"/>
              </a:rPr>
              <a:t>Pulse para editar el formato del texto de título</a:t>
            </a:r>
            <a:endParaRPr b="0" lang="es-ES" sz="1800" spc="-1" strike="noStrike">
              <a:latin typeface="Arial"/>
            </a:endParaRPr>
          </a:p>
        </p:txBody>
      </p:sp>
      <p:sp>
        <p:nvSpPr>
          <p:cNvPr id="4" name="PlaceHolder 3"/>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3200" spc="-1" strike="noStrike">
                <a:latin typeface="Arial"/>
              </a:rPr>
              <a:t>Pulse para editar el formato de esquema del texto</a:t>
            </a:r>
            <a:endParaRPr b="0" lang="es-ES" sz="3200" spc="-1" strike="noStrike">
              <a:latin typeface="Arial"/>
            </a:endParaRPr>
          </a:p>
          <a:p>
            <a:pPr lvl="1" marL="864000" indent="-324000">
              <a:spcBef>
                <a:spcPts val="1134"/>
              </a:spcBef>
              <a:buClr>
                <a:srgbClr val="000000"/>
              </a:buClr>
              <a:buSzPct val="75000"/>
              <a:buFont typeface="Symbol" charset="2"/>
              <a:buChar char=""/>
            </a:pPr>
            <a:r>
              <a:rPr b="0" lang="es-ES" sz="2800" spc="-1" strike="noStrike">
                <a:latin typeface="Arial"/>
              </a:rPr>
              <a:t>Segundo nivel del esquema</a:t>
            </a:r>
            <a:endParaRPr b="0" lang="es-ES" sz="2800" spc="-1" strike="noStrike">
              <a:latin typeface="Arial"/>
            </a:endParaRPr>
          </a:p>
          <a:p>
            <a:pPr lvl="2" marL="1296000" indent="-288000">
              <a:spcBef>
                <a:spcPts val="850"/>
              </a:spcBef>
              <a:buClr>
                <a:srgbClr val="000000"/>
              </a:buClr>
              <a:buSzPct val="45000"/>
              <a:buFont typeface="Wingdings" charset="2"/>
              <a:buChar char=""/>
            </a:pPr>
            <a:r>
              <a:rPr b="0" lang="es-ES" sz="2400" spc="-1" strike="noStrike">
                <a:latin typeface="Arial"/>
              </a:rPr>
              <a:t>Tercer nivel del esquema</a:t>
            </a:r>
            <a:endParaRPr b="0" lang="es-ES" sz="2400" spc="-1" strike="noStrike">
              <a:latin typeface="Arial"/>
            </a:endParaRPr>
          </a:p>
          <a:p>
            <a:pPr lvl="3" marL="1728000" indent="-216000">
              <a:spcBef>
                <a:spcPts val="567"/>
              </a:spcBef>
              <a:buClr>
                <a:srgbClr val="000000"/>
              </a:buClr>
              <a:buSzPct val="75000"/>
              <a:buFont typeface="Symbol" charset="2"/>
              <a:buChar char=""/>
            </a:pPr>
            <a:r>
              <a:rPr b="0" lang="es-ES" sz="2000" spc="-1" strike="noStrike">
                <a:latin typeface="Arial"/>
              </a:rPr>
              <a:t>Cuarto nivel del esquema</a:t>
            </a:r>
            <a:endParaRPr b="0" lang="es-ES" sz="2000" spc="-1" strike="noStrike">
              <a:latin typeface="Arial"/>
            </a:endParaRPr>
          </a:p>
          <a:p>
            <a:pPr lvl="4" marL="2160000" indent="-216000">
              <a:spcBef>
                <a:spcPts val="283"/>
              </a:spcBef>
              <a:buClr>
                <a:srgbClr val="000000"/>
              </a:buClr>
              <a:buSzPct val="45000"/>
              <a:buFont typeface="Wingdings" charset="2"/>
              <a:buChar char=""/>
            </a:pPr>
            <a:r>
              <a:rPr b="0" lang="es-ES" sz="2000" spc="-1" strike="noStrike">
                <a:latin typeface="Arial"/>
              </a:rPr>
              <a:t>Quinto nivel del esquema</a:t>
            </a:r>
            <a:endParaRPr b="0" lang="es-ES" sz="2000" spc="-1" strike="noStrike">
              <a:latin typeface="Arial"/>
            </a:endParaRPr>
          </a:p>
          <a:p>
            <a:pPr lvl="5" marL="2592000" indent="-216000">
              <a:spcBef>
                <a:spcPts val="283"/>
              </a:spcBef>
              <a:buClr>
                <a:srgbClr val="000000"/>
              </a:buClr>
              <a:buSzPct val="45000"/>
              <a:buFont typeface="Wingdings" charset="2"/>
              <a:buChar char=""/>
            </a:pPr>
            <a:r>
              <a:rPr b="0" lang="es-ES" sz="2000" spc="-1" strike="noStrike">
                <a:latin typeface="Arial"/>
              </a:rPr>
              <a:t>Sexto nivel del esquema</a:t>
            </a:r>
            <a:endParaRPr b="0" lang="es-ES" sz="2000" spc="-1" strike="noStrike">
              <a:latin typeface="Arial"/>
            </a:endParaRPr>
          </a:p>
          <a:p>
            <a:pPr lvl="6" marL="3024000" indent="-216000">
              <a:spcBef>
                <a:spcPts val="283"/>
              </a:spcBef>
              <a:buClr>
                <a:srgbClr val="000000"/>
              </a:buClr>
              <a:buSzPct val="45000"/>
              <a:buFont typeface="Wingdings" charset="2"/>
              <a:buChar char=""/>
            </a:pPr>
            <a:r>
              <a:rPr b="0" lang="es-ES" sz="2000" spc="-1" strike="noStrike">
                <a:latin typeface="Arial"/>
              </a:rPr>
              <a:t>Séptimo nivel del esquema</a:t>
            </a:r>
            <a:endParaRPr b="0" lang="es-E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CustomShape 1"/>
          <p:cNvSpPr/>
          <p:nvPr/>
        </p:nvSpPr>
        <p:spPr>
          <a:xfrm>
            <a:off x="0" y="-11160"/>
            <a:ext cx="10079280" cy="1208160"/>
          </a:xfrm>
          <a:prstGeom prst="rect">
            <a:avLst/>
          </a:prstGeom>
          <a:noFill/>
          <a:ln>
            <a:noFill/>
          </a:ln>
        </p:spPr>
        <p:style>
          <a:lnRef idx="0"/>
          <a:fillRef idx="0"/>
          <a:effectRef idx="0"/>
          <a:fontRef idx="minor"/>
        </p:style>
      </p:sp>
      <p:pic>
        <p:nvPicPr>
          <p:cNvPr id="42" name="Google Shape;64;p12" descr=""/>
          <p:cNvPicPr/>
          <p:nvPr/>
        </p:nvPicPr>
        <p:blipFill>
          <a:blip r:embed="rId2"/>
          <a:stretch/>
        </p:blipFill>
        <p:spPr>
          <a:xfrm>
            <a:off x="8723160" y="74520"/>
            <a:ext cx="1035360" cy="1027440"/>
          </a:xfrm>
          <a:prstGeom prst="rect">
            <a:avLst/>
          </a:prstGeom>
          <a:ln>
            <a:noFill/>
          </a:ln>
        </p:spPr>
      </p:pic>
      <p:pic>
        <p:nvPicPr>
          <p:cNvPr id="43" name="Google Shape;65;p12" descr=""/>
          <p:cNvPicPr/>
          <p:nvPr/>
        </p:nvPicPr>
        <p:blipFill>
          <a:blip r:embed="rId3"/>
          <a:stretch/>
        </p:blipFill>
        <p:spPr>
          <a:xfrm>
            <a:off x="135000" y="6951600"/>
            <a:ext cx="9828360" cy="306360"/>
          </a:xfrm>
          <a:prstGeom prst="rect">
            <a:avLst/>
          </a:prstGeom>
          <a:ln>
            <a:noFill/>
          </a:ln>
        </p:spPr>
      </p:pic>
      <p:sp>
        <p:nvSpPr>
          <p:cNvPr id="44" name="PlaceHolder 2"/>
          <p:cNvSpPr>
            <a:spLocks noGrp="1"/>
          </p:cNvSpPr>
          <p:nvPr>
            <p:ph type="title"/>
          </p:nvPr>
        </p:nvSpPr>
        <p:spPr>
          <a:xfrm>
            <a:off x="504000" y="301320"/>
            <a:ext cx="9070920" cy="1260720"/>
          </a:xfrm>
          <a:prstGeom prst="rect">
            <a:avLst/>
          </a:prstGeom>
        </p:spPr>
        <p:txBody>
          <a:bodyPr lIns="0" rIns="0" tIns="0" bIns="0" anchor="ctr"/>
          <a:p>
            <a:r>
              <a:rPr b="0" lang="es-ES" sz="1800" spc="-1" strike="noStrike">
                <a:latin typeface="Arial"/>
              </a:rPr>
              <a:t>Pulse para editar el formato del texto de título</a:t>
            </a:r>
            <a:endParaRPr b="0" lang="es-ES" sz="1800" spc="-1" strike="noStrike">
              <a:latin typeface="Arial"/>
            </a:endParaRPr>
          </a:p>
        </p:txBody>
      </p:sp>
      <p:sp>
        <p:nvSpPr>
          <p:cNvPr id="45" name="PlaceHolder 3"/>
          <p:cNvSpPr>
            <a:spLocks noGrp="1"/>
          </p:cNvSpPr>
          <p:nvPr>
            <p:ph type="body"/>
          </p:nvPr>
        </p:nvSpPr>
        <p:spPr>
          <a:xfrm>
            <a:off x="504000" y="1768680"/>
            <a:ext cx="1053360" cy="43830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1800" spc="-1" strike="noStrike">
                <a:latin typeface="Arial"/>
              </a:rPr>
              <a:t>Pulse para editar el formato de esquema del texto</a:t>
            </a:r>
            <a:endParaRPr b="0" lang="es-ES" sz="1800" spc="-1" strike="noStrike">
              <a:latin typeface="Arial"/>
            </a:endParaRPr>
          </a:p>
          <a:p>
            <a:pPr lvl="1" marL="864000" indent="-324000">
              <a:spcBef>
                <a:spcPts val="1134"/>
              </a:spcBef>
              <a:buClr>
                <a:srgbClr val="000000"/>
              </a:buClr>
              <a:buSzPct val="75000"/>
              <a:buFont typeface="Symbol" charset="2"/>
              <a:buChar char=""/>
            </a:pPr>
            <a:r>
              <a:rPr b="0" lang="es-ES" sz="1800" spc="-1" strike="noStrike">
                <a:latin typeface="Arial"/>
              </a:rPr>
              <a:t>Segundo nivel del esquema</a:t>
            </a:r>
            <a:endParaRPr b="0" lang="es-ES" sz="1800" spc="-1" strike="noStrike">
              <a:latin typeface="Arial"/>
            </a:endParaRPr>
          </a:p>
          <a:p>
            <a:pPr lvl="2" marL="1296000" indent="-288000">
              <a:spcBef>
                <a:spcPts val="850"/>
              </a:spcBef>
              <a:buClr>
                <a:srgbClr val="000000"/>
              </a:buClr>
              <a:buSzPct val="45000"/>
              <a:buFont typeface="Wingdings" charset="2"/>
              <a:buChar char=""/>
            </a:pPr>
            <a:r>
              <a:rPr b="0" lang="es-ES" sz="1800" spc="-1" strike="noStrike">
                <a:latin typeface="Arial"/>
              </a:rPr>
              <a:t>Tercer nivel del esquema</a:t>
            </a:r>
            <a:endParaRPr b="0" lang="es-ES" sz="1800" spc="-1" strike="noStrike">
              <a:latin typeface="Arial"/>
            </a:endParaRPr>
          </a:p>
          <a:p>
            <a:pPr lvl="3" marL="1728000" indent="-216000">
              <a:spcBef>
                <a:spcPts val="567"/>
              </a:spcBef>
              <a:buClr>
                <a:srgbClr val="000000"/>
              </a:buClr>
              <a:buSzPct val="75000"/>
              <a:buFont typeface="Symbol" charset="2"/>
              <a:buChar char=""/>
            </a:pPr>
            <a:r>
              <a:rPr b="0" lang="es-ES" sz="1800" spc="-1" strike="noStrike">
                <a:latin typeface="Arial"/>
              </a:rPr>
              <a:t>Cuarto nivel del esquema</a:t>
            </a:r>
            <a:endParaRPr b="0" lang="es-ES" sz="1800" spc="-1" strike="noStrike">
              <a:latin typeface="Arial"/>
            </a:endParaRPr>
          </a:p>
          <a:p>
            <a:pPr lvl="4" marL="2160000" indent="-216000">
              <a:spcBef>
                <a:spcPts val="283"/>
              </a:spcBef>
              <a:buClr>
                <a:srgbClr val="000000"/>
              </a:buClr>
              <a:buSzPct val="45000"/>
              <a:buFont typeface="Wingdings" charset="2"/>
              <a:buChar char=""/>
            </a:pPr>
            <a:r>
              <a:rPr b="0" lang="es-ES" sz="1800" spc="-1" strike="noStrike">
                <a:latin typeface="Arial"/>
              </a:rPr>
              <a:t>Quinto nivel del esquema</a:t>
            </a:r>
            <a:endParaRPr b="0" lang="es-ES" sz="1800" spc="-1" strike="noStrike">
              <a:latin typeface="Arial"/>
            </a:endParaRPr>
          </a:p>
          <a:p>
            <a:pPr lvl="5" marL="2592000" indent="-216000">
              <a:spcBef>
                <a:spcPts val="283"/>
              </a:spcBef>
              <a:buClr>
                <a:srgbClr val="000000"/>
              </a:buClr>
              <a:buSzPct val="45000"/>
              <a:buFont typeface="Wingdings" charset="2"/>
              <a:buChar char=""/>
            </a:pPr>
            <a:r>
              <a:rPr b="0" lang="es-ES" sz="1800" spc="-1" strike="noStrike">
                <a:latin typeface="Arial"/>
              </a:rPr>
              <a:t>Sexto nivel del esquema</a:t>
            </a:r>
            <a:endParaRPr b="0" lang="es-ES" sz="1800" spc="-1" strike="noStrike">
              <a:latin typeface="Arial"/>
            </a:endParaRPr>
          </a:p>
          <a:p>
            <a:pPr lvl="6" marL="3024000" indent="-216000">
              <a:spcBef>
                <a:spcPts val="283"/>
              </a:spcBef>
              <a:buClr>
                <a:srgbClr val="000000"/>
              </a:buClr>
              <a:buSzPct val="45000"/>
              <a:buFont typeface="Wingdings" charset="2"/>
              <a:buChar char=""/>
            </a:pPr>
            <a:r>
              <a:rPr b="0" lang="es-ES" sz="1800" spc="-1" strike="noStrike">
                <a:latin typeface="Arial"/>
              </a:rPr>
              <a:t>Séptimo nivel del esquema</a:t>
            </a:r>
            <a:endParaRPr b="0" lang="es-ES" sz="1800" spc="-1" strike="noStrike">
              <a:latin typeface="Arial"/>
            </a:endParaRPr>
          </a:p>
        </p:txBody>
      </p:sp>
      <p:sp>
        <p:nvSpPr>
          <p:cNvPr id="46" name="PlaceHolder 4"/>
          <p:cNvSpPr>
            <a:spLocks noGrp="1"/>
          </p:cNvSpPr>
          <p:nvPr>
            <p:ph type="body"/>
          </p:nvPr>
        </p:nvSpPr>
        <p:spPr>
          <a:xfrm>
            <a:off x="1610640" y="1768680"/>
            <a:ext cx="1053360" cy="43830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s-ES" sz="1800" spc="-1" strike="noStrike">
                <a:latin typeface="Arial"/>
              </a:rPr>
              <a:t>Pulse para editar el formato de esquema del texto</a:t>
            </a:r>
            <a:endParaRPr b="0" lang="es-ES" sz="1800" spc="-1" strike="noStrike">
              <a:latin typeface="Arial"/>
            </a:endParaRPr>
          </a:p>
          <a:p>
            <a:pPr lvl="1" marL="864000" indent="-324000">
              <a:spcBef>
                <a:spcPts val="1134"/>
              </a:spcBef>
              <a:buClr>
                <a:srgbClr val="000000"/>
              </a:buClr>
              <a:buSzPct val="75000"/>
              <a:buFont typeface="Symbol" charset="2"/>
              <a:buChar char=""/>
            </a:pPr>
            <a:r>
              <a:rPr b="0" lang="es-ES" sz="1800" spc="-1" strike="noStrike">
                <a:latin typeface="Arial"/>
              </a:rPr>
              <a:t>Segundo nivel del esquema</a:t>
            </a:r>
            <a:endParaRPr b="0" lang="es-ES" sz="1800" spc="-1" strike="noStrike">
              <a:latin typeface="Arial"/>
            </a:endParaRPr>
          </a:p>
          <a:p>
            <a:pPr lvl="2" marL="1296000" indent="-288000">
              <a:spcBef>
                <a:spcPts val="850"/>
              </a:spcBef>
              <a:buClr>
                <a:srgbClr val="000000"/>
              </a:buClr>
              <a:buSzPct val="45000"/>
              <a:buFont typeface="Wingdings" charset="2"/>
              <a:buChar char=""/>
            </a:pPr>
            <a:r>
              <a:rPr b="0" lang="es-ES" sz="1800" spc="-1" strike="noStrike">
                <a:latin typeface="Arial"/>
              </a:rPr>
              <a:t>Tercer nivel del esquema</a:t>
            </a:r>
            <a:endParaRPr b="0" lang="es-ES" sz="1800" spc="-1" strike="noStrike">
              <a:latin typeface="Arial"/>
            </a:endParaRPr>
          </a:p>
          <a:p>
            <a:pPr lvl="3" marL="1728000" indent="-216000">
              <a:spcBef>
                <a:spcPts val="567"/>
              </a:spcBef>
              <a:buClr>
                <a:srgbClr val="000000"/>
              </a:buClr>
              <a:buSzPct val="75000"/>
              <a:buFont typeface="Symbol" charset="2"/>
              <a:buChar char=""/>
            </a:pPr>
            <a:r>
              <a:rPr b="0" lang="es-ES" sz="1800" spc="-1" strike="noStrike">
                <a:latin typeface="Arial"/>
              </a:rPr>
              <a:t>Cuarto nivel del esquema</a:t>
            </a:r>
            <a:endParaRPr b="0" lang="es-ES" sz="1800" spc="-1" strike="noStrike">
              <a:latin typeface="Arial"/>
            </a:endParaRPr>
          </a:p>
          <a:p>
            <a:pPr lvl="4" marL="2160000" indent="-216000">
              <a:spcBef>
                <a:spcPts val="283"/>
              </a:spcBef>
              <a:buClr>
                <a:srgbClr val="000000"/>
              </a:buClr>
              <a:buSzPct val="45000"/>
              <a:buFont typeface="Wingdings" charset="2"/>
              <a:buChar char=""/>
            </a:pPr>
            <a:r>
              <a:rPr b="0" lang="es-ES" sz="1800" spc="-1" strike="noStrike">
                <a:latin typeface="Arial"/>
              </a:rPr>
              <a:t>Quinto nivel del esquema</a:t>
            </a:r>
            <a:endParaRPr b="0" lang="es-ES" sz="1800" spc="-1" strike="noStrike">
              <a:latin typeface="Arial"/>
            </a:endParaRPr>
          </a:p>
          <a:p>
            <a:pPr lvl="5" marL="2592000" indent="-216000">
              <a:spcBef>
                <a:spcPts val="283"/>
              </a:spcBef>
              <a:buClr>
                <a:srgbClr val="000000"/>
              </a:buClr>
              <a:buSzPct val="45000"/>
              <a:buFont typeface="Wingdings" charset="2"/>
              <a:buChar char=""/>
            </a:pPr>
            <a:r>
              <a:rPr b="0" lang="es-ES" sz="1800" spc="-1" strike="noStrike">
                <a:latin typeface="Arial"/>
              </a:rPr>
              <a:t>Sexto nivel del esquema</a:t>
            </a:r>
            <a:endParaRPr b="0" lang="es-ES" sz="1800" spc="-1" strike="noStrike">
              <a:latin typeface="Arial"/>
            </a:endParaRPr>
          </a:p>
          <a:p>
            <a:pPr lvl="6" marL="3024000" indent="-216000">
              <a:spcBef>
                <a:spcPts val="283"/>
              </a:spcBef>
              <a:buClr>
                <a:srgbClr val="000000"/>
              </a:buClr>
              <a:buSzPct val="45000"/>
              <a:buFont typeface="Wingdings" charset="2"/>
              <a:buChar char=""/>
            </a:pPr>
            <a:r>
              <a:rPr b="0" lang="es-ES" sz="1800" spc="-1" strike="noStrike">
                <a:latin typeface="Arial"/>
              </a:rPr>
              <a:t>Séptimo nivel del esquema</a:t>
            </a:r>
            <a:endParaRPr b="0" lang="es-E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3.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6.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1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6.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6.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6.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6.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6.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6.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6.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3" name="Google Shape;123;p1" descr=""/>
          <p:cNvPicPr/>
          <p:nvPr/>
        </p:nvPicPr>
        <p:blipFill>
          <a:blip r:embed="rId1"/>
          <a:srcRect l="7496" t="8851" r="7501" b="8881"/>
          <a:stretch/>
        </p:blipFill>
        <p:spPr>
          <a:xfrm>
            <a:off x="1368360" y="360360"/>
            <a:ext cx="6838920" cy="5470560"/>
          </a:xfrm>
          <a:prstGeom prst="rect">
            <a:avLst/>
          </a:prstGeom>
          <a:ln>
            <a:noFill/>
          </a:ln>
        </p:spPr>
      </p:pic>
      <p:sp>
        <p:nvSpPr>
          <p:cNvPr id="84" name="CustomShape 1"/>
          <p:cNvSpPr/>
          <p:nvPr/>
        </p:nvSpPr>
        <p:spPr>
          <a:xfrm>
            <a:off x="2952720" y="5653080"/>
            <a:ext cx="4749840" cy="1113120"/>
          </a:xfrm>
          <a:prstGeom prst="rect">
            <a:avLst/>
          </a:prstGeom>
          <a:noFill/>
          <a:ln>
            <a:noFill/>
          </a:ln>
        </p:spPr>
        <p:style>
          <a:lnRef idx="0"/>
          <a:fillRef idx="0"/>
          <a:effectRef idx="0"/>
          <a:fontRef idx="minor"/>
        </p:style>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CustomShape 1"/>
          <p:cNvSpPr/>
          <p:nvPr/>
        </p:nvSpPr>
        <p:spPr>
          <a:xfrm>
            <a:off x="311760" y="1046520"/>
            <a:ext cx="8519400" cy="2321280"/>
          </a:xfrm>
          <a:prstGeom prst="rect">
            <a:avLst/>
          </a:prstGeom>
          <a:noFill/>
          <a:ln>
            <a:noFill/>
          </a:ln>
        </p:spPr>
        <p:style>
          <a:lnRef idx="0"/>
          <a:fillRef idx="0"/>
          <a:effectRef idx="0"/>
          <a:fontRef idx="minor"/>
        </p:style>
        <p:txBody>
          <a:bodyPr lIns="90000" rIns="90000" tIns="91440" bIns="91440">
            <a:normAutofit/>
          </a:bodyPr>
          <a:p>
            <a:pPr marL="457200" indent="-387720">
              <a:lnSpc>
                <a:spcPct val="100000"/>
              </a:lnSpc>
              <a:buClr>
                <a:srgbClr val="cc0000"/>
              </a:buClr>
              <a:buFont typeface="Arial"/>
              <a:buChar char="●"/>
            </a:pPr>
            <a:r>
              <a:rPr b="1" lang="es-ES" sz="2800" spc="-1" strike="noStrike">
                <a:solidFill>
                  <a:srgbClr val="cc0000"/>
                </a:solidFill>
                <a:latin typeface="Arial"/>
                <a:ea typeface="Arial"/>
              </a:rPr>
              <a:t>2019 ORDIZIA EBAZPENA</a:t>
            </a:r>
            <a:br/>
            <a:r>
              <a:rPr b="1" lang="es-ES" sz="2800" spc="-1" strike="noStrike">
                <a:solidFill>
                  <a:srgbClr val="000000"/>
                </a:solidFill>
                <a:latin typeface="Arial"/>
                <a:ea typeface="Arial"/>
              </a:rPr>
              <a:t> </a:t>
            </a:r>
            <a:r>
              <a:rPr b="1" lang="es-ES" sz="1800" spc="-1" strike="noStrike">
                <a:solidFill>
                  <a:srgbClr val="000000"/>
                </a:solidFill>
                <a:latin typeface="Arial"/>
                <a:ea typeface="Arial"/>
              </a:rPr>
              <a:t>ORDIZIAKO BI IKASTETXEEN ARTEAN ESKOLATUTAKO IKASLEAK BANATZEAN, OREKA HANDIAGOA SUSTATZEN LAGUNTZEARI BURUZKOA</a:t>
            </a:r>
            <a:endParaRPr b="0" lang="es-ES" sz="1800" spc="-1" strike="noStrike">
              <a:latin typeface="Arial"/>
            </a:endParaRPr>
          </a:p>
        </p:txBody>
      </p:sp>
      <p:sp>
        <p:nvSpPr>
          <p:cNvPr id="111" name="CustomShape 2"/>
          <p:cNvSpPr/>
          <p:nvPr/>
        </p:nvSpPr>
        <p:spPr>
          <a:xfrm>
            <a:off x="936000" y="2829960"/>
            <a:ext cx="8279280" cy="2964240"/>
          </a:xfrm>
          <a:prstGeom prst="rect">
            <a:avLst/>
          </a:prstGeom>
          <a:noFill/>
          <a:ln>
            <a:noFill/>
          </a:ln>
        </p:spPr>
        <p:style>
          <a:lnRef idx="0"/>
          <a:fillRef idx="0"/>
          <a:effectRef idx="0"/>
          <a:fontRef idx="minor"/>
        </p:style>
        <p:txBody>
          <a:bodyPr lIns="90000" rIns="90000" tIns="91440" bIns="91440">
            <a:normAutofit/>
          </a:bodyPr>
          <a:p>
            <a:pPr>
              <a:lnSpc>
                <a:spcPct val="115000"/>
              </a:lnSpc>
              <a:spcAft>
                <a:spcPts val="1199"/>
              </a:spcAft>
            </a:pPr>
            <a:r>
              <a:rPr b="0" i="1" lang="es-ES" sz="2400" spc="-1" strike="noStrike">
                <a:solidFill>
                  <a:srgbClr val="000000"/>
                </a:solidFill>
                <a:latin typeface="Arial"/>
                <a:ea typeface="Arial"/>
              </a:rPr>
              <a:t>Hezkuntza-programazioa zehaztean familien borondatea ezin daiteke irizpide bakarra izan. Hezkuntza sailak neurtu behar du plangintza egituratzean irizpide horren ondorea. Familien borondateak ikasleak eskolatzean desorekara eraman dezake eta ikastetxeen konposizioan oreka eta eskola-sistemaren kohesioa handiagoa sustatzearen helburua arriskuan jar daiteke.</a:t>
            </a:r>
            <a:endParaRPr b="0" lang="es-ES" sz="2400" spc="-1" strike="noStrike">
              <a:latin typeface="Arial"/>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CustomShape 1"/>
          <p:cNvSpPr/>
          <p:nvPr/>
        </p:nvSpPr>
        <p:spPr>
          <a:xfrm>
            <a:off x="1800000" y="444960"/>
            <a:ext cx="8519400" cy="571680"/>
          </a:xfrm>
          <a:prstGeom prst="rect">
            <a:avLst/>
          </a:prstGeom>
          <a:noFill/>
          <a:ln>
            <a:noFill/>
          </a:ln>
        </p:spPr>
        <p:style>
          <a:lnRef idx="0"/>
          <a:fillRef idx="0"/>
          <a:effectRef idx="0"/>
          <a:fontRef idx="minor"/>
        </p:style>
        <p:txBody>
          <a:bodyPr lIns="90000" rIns="90000" tIns="91440" bIns="91440">
            <a:normAutofit/>
          </a:bodyPr>
          <a:p>
            <a:pPr>
              <a:lnSpc>
                <a:spcPct val="100000"/>
              </a:lnSpc>
            </a:pPr>
            <a:br/>
            <a:r>
              <a:rPr b="1" lang="es-ES" sz="8280" spc="-1" strike="noStrike">
                <a:solidFill>
                  <a:srgbClr val="ff6600"/>
                </a:solidFill>
                <a:latin typeface="Arial"/>
                <a:ea typeface="Arial"/>
              </a:rPr>
              <a:t>3.2 </a:t>
            </a:r>
            <a:r>
              <a:rPr b="1" lang="es-ES" sz="8440" spc="-1" strike="noStrike">
                <a:solidFill>
                  <a:srgbClr val="ff6600"/>
                </a:solidFill>
                <a:latin typeface="Arial"/>
                <a:ea typeface="Arial"/>
              </a:rPr>
              <a:t>LHE (ILP) EAE</a:t>
            </a:r>
            <a:r>
              <a:rPr b="1" lang="es-ES" sz="8280" spc="-1" strike="noStrike">
                <a:solidFill>
                  <a:srgbClr val="ff6600"/>
                </a:solidFill>
                <a:latin typeface="Arial"/>
                <a:ea typeface="Arial"/>
              </a:rPr>
              <a:t>n legebiltzarreko herri ekimena</a:t>
            </a:r>
            <a:endParaRPr b="0" lang="es-ES" sz="8280" spc="-1" strike="noStrike">
              <a:latin typeface="Arial"/>
            </a:endParaRPr>
          </a:p>
        </p:txBody>
      </p:sp>
      <p:sp>
        <p:nvSpPr>
          <p:cNvPr id="113" name="CustomShape 2"/>
          <p:cNvSpPr/>
          <p:nvPr/>
        </p:nvSpPr>
        <p:spPr>
          <a:xfrm>
            <a:off x="720000" y="1368000"/>
            <a:ext cx="9124560" cy="5729400"/>
          </a:xfrm>
          <a:prstGeom prst="rect">
            <a:avLst/>
          </a:prstGeom>
          <a:noFill/>
          <a:ln>
            <a:noFill/>
          </a:ln>
        </p:spPr>
        <p:style>
          <a:lnRef idx="0"/>
          <a:fillRef idx="0"/>
          <a:effectRef idx="0"/>
          <a:fontRef idx="minor"/>
        </p:style>
        <p:txBody>
          <a:bodyPr lIns="90000" rIns="90000" tIns="91440" bIns="91440">
            <a:normAutofit/>
          </a:bodyPr>
          <a:p>
            <a:pPr marL="457200" indent="-362160">
              <a:lnSpc>
                <a:spcPct val="115000"/>
              </a:lnSpc>
              <a:buClr>
                <a:srgbClr val="0f1419"/>
              </a:buClr>
              <a:buSzPct val="105000"/>
              <a:buFont typeface="Arial"/>
              <a:buChar char="●"/>
            </a:pPr>
            <a:r>
              <a:rPr b="0" lang="es-ES" sz="6200" spc="-1" strike="noStrike">
                <a:solidFill>
                  <a:srgbClr val="0f1419"/>
                </a:solidFill>
                <a:latin typeface="Arial"/>
                <a:ea typeface="Arial"/>
              </a:rPr>
              <a:t> </a:t>
            </a:r>
            <a:r>
              <a:rPr b="0" lang="es-ES" sz="6200" spc="-1" strike="noStrike">
                <a:solidFill>
                  <a:srgbClr val="0f1419"/>
                </a:solidFill>
                <a:latin typeface="Arial"/>
                <a:ea typeface="Arial"/>
              </a:rPr>
              <a:t>2018ko maiatzean Zubiak Eraikiz plataformaren ekimenez eta 17.000 sinaduraren babesarekin aurkeztu zen LHEa Legebiltzarrean.</a:t>
            </a:r>
            <a:endParaRPr b="0" lang="es-ES" sz="6200" spc="-1" strike="noStrike">
              <a:latin typeface="Arial"/>
            </a:endParaRPr>
          </a:p>
          <a:p>
            <a:pPr marL="457200" indent="-362160">
              <a:lnSpc>
                <a:spcPct val="115000"/>
              </a:lnSpc>
              <a:buClr>
                <a:srgbClr val="0f1419"/>
              </a:buClr>
              <a:buSzPct val="105000"/>
              <a:buFont typeface="Arial"/>
              <a:buChar char="●"/>
            </a:pPr>
            <a:r>
              <a:rPr b="0" lang="es-ES" sz="6200" spc="-1" strike="noStrike">
                <a:solidFill>
                  <a:srgbClr val="0f1419"/>
                </a:solidFill>
                <a:latin typeface="Arial"/>
                <a:ea typeface="Arial"/>
              </a:rPr>
              <a:t> </a:t>
            </a:r>
            <a:r>
              <a:rPr b="0" lang="es-ES" sz="6200" spc="-1" strike="noStrike">
                <a:solidFill>
                  <a:srgbClr val="0f1419"/>
                </a:solidFill>
                <a:latin typeface="Arial"/>
                <a:ea typeface="Arial"/>
              </a:rPr>
              <a:t>Euskadiko eskola segregazioaren aurkako eta heziketa inklusiboaren aldeko ekimena izan zen.</a:t>
            </a:r>
            <a:endParaRPr b="0" lang="es-ES" sz="6200" spc="-1" strike="noStrike">
              <a:latin typeface="Arial"/>
            </a:endParaRPr>
          </a:p>
          <a:p>
            <a:pPr marL="457200" indent="-362160">
              <a:lnSpc>
                <a:spcPct val="115000"/>
              </a:lnSpc>
              <a:buClr>
                <a:srgbClr val="0f1419"/>
              </a:buClr>
              <a:buSzPct val="105000"/>
              <a:buFont typeface="Arial"/>
              <a:buChar char="●"/>
            </a:pPr>
            <a:r>
              <a:rPr b="0" lang="es-ES" sz="6200" spc="-1" strike="noStrike">
                <a:solidFill>
                  <a:srgbClr val="0f1419"/>
                </a:solidFill>
                <a:latin typeface="Arial"/>
                <a:ea typeface="Arial"/>
              </a:rPr>
              <a:t> </a:t>
            </a:r>
            <a:r>
              <a:rPr b="0" lang="es-ES" sz="6200" spc="-1" strike="noStrike">
                <a:solidFill>
                  <a:srgbClr val="0f1419"/>
                </a:solidFill>
                <a:latin typeface="Arial"/>
                <a:ea typeface="Arial"/>
              </a:rPr>
              <a:t>Datuak emateaz gain proposamen zehatzak egiten zituen: doako irakaskuntza / Inklusio Eskola Premien indizea/ Indize horretara iristen ez diren ikastetxeen itunak berraztertzea / diskriminazio positiboa.</a:t>
            </a:r>
            <a:endParaRPr b="0" lang="es-ES" sz="6200" spc="-1" strike="noStrike">
              <a:latin typeface="Arial"/>
            </a:endParaRPr>
          </a:p>
          <a:p>
            <a:pPr marL="457200" indent="-362160">
              <a:lnSpc>
                <a:spcPct val="115000"/>
              </a:lnSpc>
              <a:buClr>
                <a:srgbClr val="0f1419"/>
              </a:buClr>
              <a:buSzPct val="105000"/>
              <a:buFont typeface="Arial"/>
              <a:buChar char="●"/>
            </a:pPr>
            <a:r>
              <a:rPr b="0" lang="es-ES" sz="6200" spc="-1" strike="noStrike">
                <a:solidFill>
                  <a:srgbClr val="0f1419"/>
                </a:solidFill>
                <a:latin typeface="Arial"/>
                <a:ea typeface="Arial"/>
              </a:rPr>
              <a:t> </a:t>
            </a:r>
            <a:r>
              <a:rPr b="0" lang="es-ES" sz="6200" spc="-1" strike="noStrike">
                <a:solidFill>
                  <a:srgbClr val="0f1419"/>
                </a:solidFill>
                <a:latin typeface="Arial"/>
                <a:ea typeface="Arial"/>
              </a:rPr>
              <a:t>Herri ekimenak ezezkoa jaso zuen urriaren 4ean eta ezin izan zuen bere bidea egin, ez zen eztabaidarik izateko aukerarik ere izan.</a:t>
            </a:r>
            <a:endParaRPr b="0" lang="es-ES" sz="6200" spc="-1" strike="noStrike">
              <a:latin typeface="Arial"/>
            </a:endParaRPr>
          </a:p>
          <a:p>
            <a:pPr marL="457200" indent="-362160">
              <a:lnSpc>
                <a:spcPct val="115000"/>
              </a:lnSpc>
              <a:buClr>
                <a:srgbClr val="0f1419"/>
              </a:buClr>
              <a:buSzPct val="105000"/>
              <a:buFont typeface="Arial"/>
              <a:buChar char="●"/>
            </a:pPr>
            <a:r>
              <a:rPr b="0" lang="es-ES" sz="6200" spc="-1" strike="noStrike">
                <a:solidFill>
                  <a:srgbClr val="0f1419"/>
                </a:solidFill>
                <a:latin typeface="Arial"/>
                <a:ea typeface="Arial"/>
              </a:rPr>
              <a:t> </a:t>
            </a:r>
            <a:r>
              <a:rPr b="0" lang="es-ES" sz="6200" spc="-1" strike="noStrike">
                <a:solidFill>
                  <a:srgbClr val="0f1419"/>
                </a:solidFill>
                <a:latin typeface="Arial"/>
                <a:ea typeface="Arial"/>
              </a:rPr>
              <a:t>Aipatu behar dugu Herri Ekimen Legegileak oinarri hartu zituen hainbat datu ez direla berriro agitaratu, datuak lortzeko zailtasuna salatu behar dugu. Gardentasuna beharko genuke atzerritar jatorriko eta ISEK baxuko ikasleen kontzentrazio erreala ezagutzeko eta urtetik urterako joera garbi ikusteko; baita itunpeko ikastetxe pribatuen finantzaketa errealaren inguruan ere.</a:t>
            </a:r>
            <a:endParaRPr b="0" lang="es-ES" sz="6200" spc="-1" strike="noStrike">
              <a:latin typeface="Arial"/>
            </a:endParaRPr>
          </a:p>
          <a:p>
            <a:pPr marL="457200" indent="-227520">
              <a:lnSpc>
                <a:spcPct val="115000"/>
              </a:lnSpc>
            </a:pPr>
            <a:endParaRPr b="0" lang="es-ES" sz="6200" spc="-1" strike="noStrike">
              <a:latin typeface="Arial"/>
            </a:endParaRPr>
          </a:p>
          <a:p>
            <a:pPr marL="457200" indent="-227520">
              <a:lnSpc>
                <a:spcPct val="115000"/>
              </a:lnSpc>
            </a:pPr>
            <a:endParaRPr b="0" lang="es-ES" sz="6200" spc="-1" strike="noStrike">
              <a:latin typeface="Arial"/>
            </a:endParaRPr>
          </a:p>
          <a:p>
            <a:pPr marL="457200" indent="-227520">
              <a:lnSpc>
                <a:spcPct val="115000"/>
              </a:lnSpc>
            </a:pPr>
            <a:endParaRPr b="0" lang="es-ES" sz="6200" spc="-1" strike="noStrike">
              <a:latin typeface="Arial"/>
            </a:endParaRPr>
          </a:p>
          <a:p>
            <a:pPr marL="457200" indent="-227520">
              <a:lnSpc>
                <a:spcPct val="115000"/>
              </a:lnSpc>
            </a:pPr>
            <a:endParaRPr b="0" lang="es-ES" sz="6200" spc="-1" strike="noStrike">
              <a:latin typeface="Arial"/>
            </a:endParaRPr>
          </a:p>
          <a:p>
            <a:pPr marL="457200" indent="-227520">
              <a:lnSpc>
                <a:spcPct val="115000"/>
              </a:lnSpc>
            </a:pPr>
            <a:endParaRPr b="0" lang="es-ES" sz="6200" spc="-1" strike="noStrike">
              <a:latin typeface="Arial"/>
            </a:endParaRPr>
          </a:p>
          <a:p>
            <a:pPr marL="457200" indent="-227520">
              <a:lnSpc>
                <a:spcPct val="115000"/>
              </a:lnSpc>
            </a:pPr>
            <a:endParaRPr b="0" lang="es-ES" sz="6200" spc="-1" strike="noStrike">
              <a:latin typeface="Arial"/>
            </a:endParaRPr>
          </a:p>
          <a:p>
            <a:pPr marL="457200" indent="-227520">
              <a:lnSpc>
                <a:spcPct val="115000"/>
              </a:lnSpc>
              <a:spcAft>
                <a:spcPts val="1199"/>
              </a:spcAft>
            </a:pPr>
            <a:endParaRPr b="0" lang="es-ES" sz="6200" spc="-1" strike="noStrike">
              <a:latin typeface="Arial"/>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311760" y="288000"/>
            <a:ext cx="8519400" cy="1295280"/>
          </a:xfrm>
          <a:prstGeom prst="rect">
            <a:avLst/>
          </a:prstGeom>
          <a:noFill/>
          <a:ln>
            <a:noFill/>
          </a:ln>
        </p:spPr>
        <p:style>
          <a:lnRef idx="0"/>
          <a:fillRef idx="0"/>
          <a:effectRef idx="0"/>
          <a:fontRef idx="minor"/>
        </p:style>
        <p:txBody>
          <a:bodyPr lIns="90000" rIns="90000" tIns="91440" bIns="91440">
            <a:normAutofit/>
          </a:bodyPr>
          <a:p>
            <a:pPr algn="ctr">
              <a:lnSpc>
                <a:spcPct val="100000"/>
              </a:lnSpc>
            </a:pPr>
            <a:r>
              <a:rPr b="1" lang="es-ES" sz="4800" spc="-1" strike="noStrike">
                <a:solidFill>
                  <a:srgbClr val="ff6600"/>
                </a:solidFill>
                <a:latin typeface="Arial"/>
                <a:ea typeface="Arial"/>
              </a:rPr>
              <a:t>4. EAEn segregazioa  saihesteko jaurlaritzak egindako  orain arteko saiakerak </a:t>
            </a:r>
            <a:br/>
            <a:endParaRPr b="0" lang="es-ES" sz="4800" spc="-1" strike="noStrike">
              <a:latin typeface="Arial"/>
            </a:endParaRPr>
          </a:p>
        </p:txBody>
      </p:sp>
      <p:sp>
        <p:nvSpPr>
          <p:cNvPr id="115" name="CustomShape 2"/>
          <p:cNvSpPr/>
          <p:nvPr/>
        </p:nvSpPr>
        <p:spPr>
          <a:xfrm>
            <a:off x="576000" y="1368000"/>
            <a:ext cx="9184680" cy="5039280"/>
          </a:xfrm>
          <a:prstGeom prst="rect">
            <a:avLst/>
          </a:prstGeom>
          <a:noFill/>
          <a:ln>
            <a:noFill/>
          </a:ln>
        </p:spPr>
        <p:style>
          <a:lnRef idx="0"/>
          <a:fillRef idx="0"/>
          <a:effectRef idx="0"/>
          <a:fontRef idx="minor"/>
        </p:style>
        <p:txBody>
          <a:bodyPr lIns="90000" rIns="90000" tIns="91440" bIns="91440">
            <a:normAutofit/>
          </a:bodyPr>
          <a:p>
            <a:pPr>
              <a:lnSpc>
                <a:spcPct val="115000"/>
              </a:lnSpc>
            </a:pPr>
            <a:r>
              <a:rPr b="0" lang="es-ES" sz="2100" spc="-1" strike="noStrike">
                <a:solidFill>
                  <a:srgbClr val="0f1419"/>
                </a:solidFill>
                <a:latin typeface="Arial"/>
                <a:ea typeface="Arial"/>
              </a:rPr>
              <a:t>“</a:t>
            </a:r>
            <a:r>
              <a:rPr b="1" lang="es-ES" sz="2100" spc="-1" strike="noStrike">
                <a:solidFill>
                  <a:srgbClr val="0f1419"/>
                </a:solidFill>
                <a:latin typeface="Arial"/>
                <a:ea typeface="Arial"/>
              </a:rPr>
              <a:t>2016-2020ko eskola inklusiboaren eta kultura artekoaren eremuan ikasle etorkinei hezkuntza-arreta emateko II. Plana</a:t>
            </a:r>
            <a:r>
              <a:rPr b="0" lang="es-ES" sz="2100" spc="-1" strike="noStrike">
                <a:solidFill>
                  <a:srgbClr val="0f1419"/>
                </a:solidFill>
                <a:latin typeface="Arial"/>
                <a:ea typeface="Arial"/>
              </a:rPr>
              <a:t>” Plan hau idatzi egin zen, baina horretan geratu zen, inor ez da arduratu betetzeaz eta ebaluatzeaz.</a:t>
            </a:r>
            <a:endParaRPr b="0" lang="es-ES" sz="2100" spc="-1" strike="noStrike">
              <a:latin typeface="Arial"/>
            </a:endParaRPr>
          </a:p>
          <a:p>
            <a:pPr marL="457200" indent="-380880">
              <a:lnSpc>
                <a:spcPct val="115000"/>
              </a:lnSpc>
              <a:buClr>
                <a:srgbClr val="0f1419"/>
              </a:buClr>
              <a:buFont typeface="Arial"/>
              <a:buChar char="●"/>
            </a:pPr>
            <a:r>
              <a:rPr b="0" lang="es-ES" sz="2100" spc="-1" strike="noStrike">
                <a:solidFill>
                  <a:srgbClr val="0f1419"/>
                </a:solidFill>
                <a:latin typeface="Arial"/>
                <a:ea typeface="Arial"/>
              </a:rPr>
              <a:t>«</a:t>
            </a:r>
            <a:r>
              <a:rPr b="1" lang="es-ES" sz="2100" spc="-1" strike="noStrike">
                <a:solidFill>
                  <a:srgbClr val="0f1419"/>
                </a:solidFill>
                <a:latin typeface="Arial"/>
                <a:ea typeface="Arial"/>
              </a:rPr>
              <a:t>Atzerritar jatorriko ikasleak eskolatzea EAEko eskola-sisteman. Diagnostikoa eta esku hartzeko neurri berriak</a:t>
            </a:r>
            <a:r>
              <a:rPr b="0" lang="es-ES" sz="2100" spc="-1" strike="noStrike">
                <a:solidFill>
                  <a:srgbClr val="0f1419"/>
                </a:solidFill>
                <a:latin typeface="Arial"/>
                <a:ea typeface="Arial"/>
              </a:rPr>
              <a:t>» dokumentuan, 2018ko urrikoa, ez da neurri zehatzik agertzen. </a:t>
            </a:r>
            <a:endParaRPr b="0" lang="es-ES" sz="2100" spc="-1" strike="noStrike">
              <a:latin typeface="Arial"/>
            </a:endParaRPr>
          </a:p>
          <a:p>
            <a:pPr marL="457200" indent="-380880">
              <a:lnSpc>
                <a:spcPct val="115000"/>
              </a:lnSpc>
              <a:buClr>
                <a:srgbClr val="0f1419"/>
              </a:buClr>
              <a:buFont typeface="Arial"/>
              <a:buChar char="●"/>
            </a:pPr>
            <a:r>
              <a:rPr b="1" lang="es-ES" sz="2100" spc="-1" strike="noStrike">
                <a:solidFill>
                  <a:srgbClr val="0f1419"/>
                </a:solidFill>
                <a:latin typeface="Arial"/>
                <a:ea typeface="Arial"/>
              </a:rPr>
              <a:t>Hamaika Esku</a:t>
            </a:r>
            <a:r>
              <a:rPr b="0" lang="es-ES" sz="2100" spc="-1" strike="noStrike">
                <a:solidFill>
                  <a:srgbClr val="0f1419"/>
                </a:solidFill>
                <a:latin typeface="Arial"/>
                <a:ea typeface="Arial"/>
              </a:rPr>
              <a:t> programa, bestalde, ez da nahikoa; segregatuak diren eskoletan irakasle bat edo bi gehiago jarri eta klaustroari formakuntza ematearekin segregazioa ez da desagertzen.</a:t>
            </a:r>
            <a:endParaRPr b="0" lang="es-ES" sz="2100" spc="-1" strike="noStrike">
              <a:latin typeface="Arial"/>
            </a:endParaRPr>
          </a:p>
          <a:p>
            <a:pPr marL="457200" indent="-380880">
              <a:lnSpc>
                <a:spcPct val="115000"/>
              </a:lnSpc>
              <a:buClr>
                <a:srgbClr val="0f1419"/>
              </a:buClr>
              <a:buFont typeface="Arial"/>
              <a:buChar char="●"/>
            </a:pPr>
            <a:r>
              <a:rPr b="0" lang="es-ES" sz="2100" spc="-1" strike="noStrike">
                <a:solidFill>
                  <a:srgbClr val="0f1419"/>
                </a:solidFill>
                <a:latin typeface="Arial"/>
                <a:ea typeface="Arial"/>
              </a:rPr>
              <a:t>2019ko uztailean ere, «</a:t>
            </a:r>
            <a:r>
              <a:rPr b="1" lang="es-ES" sz="2100" spc="-1" strike="noStrike">
                <a:solidFill>
                  <a:srgbClr val="0f1419"/>
                </a:solidFill>
                <a:latin typeface="Arial"/>
                <a:ea typeface="Arial"/>
              </a:rPr>
              <a:t>Magnet-Erakarri</a:t>
            </a:r>
            <a:r>
              <a:rPr b="0" lang="es-ES" sz="2100" spc="-1" strike="noStrike">
                <a:solidFill>
                  <a:srgbClr val="0f1419"/>
                </a:solidFill>
                <a:latin typeface="Arial"/>
                <a:ea typeface="Arial"/>
              </a:rPr>
              <a:t>» proiektua jarri zen martxan, EAEko sei ikastetxeetan bakarrik aplikatzen hasi zena, baliabide faltagatik. Katalunian proiektu honen bultzatzailea den Jaume Boffil Fundazioak behin eta berriz esaten du segregazioa ez dela geldituko Hezkuntza Sailak eta dagokion Udalak bereizketa horren aurkako neurri politiko espezifikoak hartu ezean. Gurean ez da horrelakorik aplikatu.</a:t>
            </a:r>
            <a:endParaRPr b="0" lang="es-ES" sz="2100" spc="-1" strike="noStrike">
              <a:latin typeface="Arial"/>
            </a:endParaRPr>
          </a:p>
          <a:p>
            <a:pPr marL="457200" indent="-227520">
              <a:lnSpc>
                <a:spcPct val="115000"/>
              </a:lnSpc>
            </a:pPr>
            <a:endParaRPr b="0" lang="es-ES" sz="2100" spc="-1" strike="noStrike">
              <a:latin typeface="Arial"/>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441000" y="340920"/>
            <a:ext cx="8240400" cy="1295280"/>
          </a:xfrm>
          <a:prstGeom prst="rect">
            <a:avLst/>
          </a:prstGeom>
          <a:noFill/>
          <a:ln>
            <a:noFill/>
          </a:ln>
        </p:spPr>
        <p:style>
          <a:lnRef idx="0"/>
          <a:fillRef idx="0"/>
          <a:effectRef idx="0"/>
          <a:fontRef idx="minor"/>
        </p:style>
        <p:txBody>
          <a:bodyPr lIns="90000" rIns="90000" tIns="91440" bIns="91440"/>
          <a:p>
            <a:pPr algn="just">
              <a:lnSpc>
                <a:spcPct val="115000"/>
              </a:lnSpc>
            </a:pPr>
            <a:endParaRPr b="0" lang="es-ES" sz="1800" spc="-1" strike="noStrike">
              <a:latin typeface="Arial"/>
            </a:endParaRPr>
          </a:p>
          <a:p>
            <a:pPr algn="just">
              <a:lnSpc>
                <a:spcPct val="115000"/>
              </a:lnSpc>
            </a:pPr>
            <a:r>
              <a:rPr b="1" lang="es-ES" sz="2700" spc="-1" strike="noStrike">
                <a:solidFill>
                  <a:srgbClr val="ff6600"/>
                </a:solidFill>
                <a:latin typeface="Arial"/>
                <a:ea typeface="Arial"/>
              </a:rPr>
              <a:t>5. Zein da eusko jaurlaritzaren planifikazioa datozen urteetarako?</a:t>
            </a:r>
            <a:endParaRPr b="0" lang="es-ES" sz="2700" spc="-1" strike="noStrike">
              <a:latin typeface="Arial"/>
            </a:endParaRPr>
          </a:p>
        </p:txBody>
      </p:sp>
      <p:sp>
        <p:nvSpPr>
          <p:cNvPr id="117" name="CustomShape 2"/>
          <p:cNvSpPr/>
          <p:nvPr/>
        </p:nvSpPr>
        <p:spPr>
          <a:xfrm>
            <a:off x="794160" y="1877040"/>
            <a:ext cx="8669520" cy="694440"/>
          </a:xfrm>
          <a:prstGeom prst="rect">
            <a:avLst/>
          </a:prstGeom>
          <a:noFill/>
          <a:ln>
            <a:noFill/>
          </a:ln>
        </p:spPr>
        <p:style>
          <a:lnRef idx="0"/>
          <a:fillRef idx="0"/>
          <a:effectRef idx="0"/>
          <a:fontRef idx="minor"/>
        </p:style>
        <p:txBody>
          <a:bodyPr lIns="90000" rIns="90000" tIns="91440" bIns="91440"/>
          <a:p>
            <a:pPr marL="457200" algn="just">
              <a:lnSpc>
                <a:spcPct val="115000"/>
              </a:lnSpc>
            </a:pPr>
            <a:endParaRPr b="0" lang="es-ES" sz="1800" spc="-1" strike="noStrike">
              <a:latin typeface="Arial"/>
            </a:endParaRPr>
          </a:p>
          <a:p>
            <a:pPr marL="457200" algn="just">
              <a:lnSpc>
                <a:spcPct val="115000"/>
              </a:lnSpc>
              <a:spcBef>
                <a:spcPts val="601"/>
              </a:spcBef>
              <a:spcAft>
                <a:spcPts val="601"/>
              </a:spcAft>
            </a:pPr>
            <a:r>
              <a:rPr b="0" lang="es-ES" sz="1100" spc="-1" strike="noStrike">
                <a:solidFill>
                  <a:srgbClr val="000000"/>
                </a:solidFill>
                <a:latin typeface="Arial"/>
                <a:ea typeface="Arial"/>
              </a:rPr>
              <a:t> </a:t>
            </a:r>
            <a:endParaRPr b="0" lang="es-ES" sz="1100" spc="-1" strike="noStrike">
              <a:latin typeface="Arial"/>
            </a:endParaRPr>
          </a:p>
        </p:txBody>
      </p:sp>
      <p:pic>
        <p:nvPicPr>
          <p:cNvPr id="118" name="Google Shape;206;gca3d57d0ca_0_46" descr=""/>
          <p:cNvPicPr/>
          <p:nvPr/>
        </p:nvPicPr>
        <p:blipFill>
          <a:blip r:embed="rId1"/>
          <a:srcRect l="0" t="1403" r="0" b="18305"/>
          <a:stretch/>
        </p:blipFill>
        <p:spPr>
          <a:xfrm>
            <a:off x="922320" y="2016000"/>
            <a:ext cx="7713720" cy="4642200"/>
          </a:xfrm>
          <a:prstGeom prst="rect">
            <a:avLst/>
          </a:prstGeom>
          <a:ln>
            <a:noFill/>
          </a:ln>
        </p:spPr>
      </p:pic>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720000" y="461520"/>
            <a:ext cx="6696360" cy="761760"/>
          </a:xfrm>
          <a:prstGeom prst="rect">
            <a:avLst/>
          </a:prstGeom>
          <a:noFill/>
          <a:ln>
            <a:noFill/>
          </a:ln>
        </p:spPr>
        <p:style>
          <a:lnRef idx="0"/>
          <a:fillRef idx="0"/>
          <a:effectRef idx="0"/>
          <a:fontRef idx="minor"/>
        </p:style>
        <p:txBody>
          <a:bodyPr lIns="90000" rIns="90000" tIns="91440" bIns="91440"/>
          <a:p>
            <a:pPr>
              <a:lnSpc>
                <a:spcPct val="100000"/>
              </a:lnSpc>
            </a:pPr>
            <a:r>
              <a:rPr b="1" lang="es-ES" sz="3800" spc="-1" strike="noStrike">
                <a:solidFill>
                  <a:srgbClr val="ff6600"/>
                </a:solidFill>
                <a:latin typeface="Arial"/>
                <a:ea typeface="Arial"/>
              </a:rPr>
              <a:t>6. Gure neurriak</a:t>
            </a:r>
            <a:endParaRPr b="0" lang="es-ES" sz="3800" spc="-1" strike="noStrike">
              <a:latin typeface="Arial"/>
            </a:endParaRPr>
          </a:p>
        </p:txBody>
      </p:sp>
      <p:sp>
        <p:nvSpPr>
          <p:cNvPr id="120" name="CustomShape 2"/>
          <p:cNvSpPr/>
          <p:nvPr/>
        </p:nvSpPr>
        <p:spPr>
          <a:xfrm>
            <a:off x="811800" y="1410120"/>
            <a:ext cx="8547480" cy="5141160"/>
          </a:xfrm>
          <a:prstGeom prst="rect">
            <a:avLst/>
          </a:prstGeom>
          <a:noFill/>
          <a:ln>
            <a:noFill/>
          </a:ln>
        </p:spPr>
        <p:style>
          <a:lnRef idx="0"/>
          <a:fillRef idx="0"/>
          <a:effectRef idx="0"/>
          <a:fontRef idx="minor"/>
        </p:style>
        <p:txBody>
          <a:bodyPr lIns="90000" rIns="90000" tIns="91440" bIns="91440"/>
          <a:p>
            <a:pPr marL="89640">
              <a:lnSpc>
                <a:spcPct val="100000"/>
              </a:lnSpc>
              <a:spcBef>
                <a:spcPts val="655"/>
              </a:spcBef>
            </a:pPr>
            <a:r>
              <a:rPr b="1" lang="es-ES" sz="1800" spc="-1" strike="noStrike">
                <a:solidFill>
                  <a:srgbClr val="000000"/>
                </a:solidFill>
                <a:latin typeface="Arial"/>
                <a:ea typeface="Arial"/>
              </a:rPr>
              <a:t>ESKOLA PUBLIKOA INDARTZEKO EZINBESTEKOAK </a:t>
            </a:r>
            <a:endParaRPr b="0" lang="es-ES" sz="1800" spc="-1" strike="noStrike">
              <a:latin typeface="Arial"/>
            </a:endParaRPr>
          </a:p>
          <a:p>
            <a:pPr marL="89640" algn="just">
              <a:lnSpc>
                <a:spcPct val="110000"/>
              </a:lnSpc>
              <a:spcBef>
                <a:spcPts val="771"/>
              </a:spcBef>
            </a:pPr>
            <a:r>
              <a:rPr b="0" lang="es-ES" sz="1800" spc="-1" strike="noStrike">
                <a:solidFill>
                  <a:srgbClr val="000000"/>
                </a:solidFill>
                <a:latin typeface="Arial"/>
                <a:ea typeface="Arial"/>
              </a:rPr>
              <a:t>1. </a:t>
            </a:r>
            <a:r>
              <a:rPr b="1" lang="es-ES" sz="1800" spc="-1" strike="noStrike">
                <a:solidFill>
                  <a:srgbClr val="000000"/>
                </a:solidFill>
                <a:latin typeface="Arial"/>
                <a:ea typeface="Arial"/>
              </a:rPr>
              <a:t>Eskola publikoak sistemaren ardatza izan behar du.</a:t>
            </a:r>
            <a:r>
              <a:rPr b="1" lang="es-ES" sz="1100" spc="-1" strike="noStrike">
                <a:solidFill>
                  <a:srgbClr val="000000"/>
                </a:solidFill>
                <a:latin typeface="Arial"/>
                <a:ea typeface="Arial"/>
              </a:rPr>
              <a:t> </a:t>
            </a:r>
            <a:r>
              <a:rPr b="0" lang="es-ES" sz="1800" spc="-1" strike="noStrike">
                <a:solidFill>
                  <a:srgbClr val="000000"/>
                </a:solidFill>
                <a:latin typeface="Arial"/>
                <a:ea typeface="Arial"/>
              </a:rPr>
              <a:t>Herritar guztiei kalitatezko eskaintza publikoa eskaini behar zaie horretarako beharrezkoak diren baliabide guztiak zuzenduz. </a:t>
            </a:r>
            <a:endParaRPr b="0" lang="es-ES" sz="1800" spc="-1" strike="noStrike">
              <a:latin typeface="Arial"/>
            </a:endParaRPr>
          </a:p>
          <a:p>
            <a:pPr marL="89640" algn="just">
              <a:lnSpc>
                <a:spcPct val="110000"/>
              </a:lnSpc>
              <a:spcBef>
                <a:spcPts val="2710"/>
              </a:spcBef>
            </a:pPr>
            <a:r>
              <a:rPr b="0" lang="es-ES" sz="1800" spc="-1" strike="noStrike">
                <a:solidFill>
                  <a:srgbClr val="000000"/>
                </a:solidFill>
                <a:latin typeface="Arial"/>
                <a:ea typeface="Arial"/>
              </a:rPr>
              <a:t>2. </a:t>
            </a:r>
            <a:r>
              <a:rPr b="1" lang="es-ES" sz="1800" spc="-1" strike="noStrike">
                <a:solidFill>
                  <a:srgbClr val="000000"/>
                </a:solidFill>
                <a:latin typeface="Arial"/>
                <a:ea typeface="Arial"/>
              </a:rPr>
              <a:t>0-18 urte eskaintza publikoa bermatu</a:t>
            </a:r>
            <a:r>
              <a:rPr b="1" lang="es-ES" sz="1100" spc="-1" strike="noStrike">
                <a:solidFill>
                  <a:srgbClr val="000000"/>
                </a:solidFill>
                <a:latin typeface="Arial"/>
                <a:ea typeface="Arial"/>
              </a:rPr>
              <a:t> </a:t>
            </a:r>
            <a:r>
              <a:rPr b="0" lang="es-ES" sz="1800" spc="-1" strike="noStrike">
                <a:solidFill>
                  <a:srgbClr val="000000"/>
                </a:solidFill>
                <a:latin typeface="Arial"/>
                <a:ea typeface="Arial"/>
              </a:rPr>
              <a:t>behar da herri guztietan. Gizarte kohesioa ahalbidetzeko, eskola publikoaren eskaintza indartuko duen eskola mapa egin behar da herritar guztiei kalitatezko eskaintza publikoa eskainiz etxe ondoan. </a:t>
            </a:r>
            <a:endParaRPr b="0" lang="es-ES" sz="1800" spc="-1" strike="noStrike">
              <a:latin typeface="Arial"/>
            </a:endParaRPr>
          </a:p>
          <a:p>
            <a:pPr marL="89640" algn="just">
              <a:lnSpc>
                <a:spcPct val="110000"/>
              </a:lnSpc>
              <a:spcBef>
                <a:spcPts val="2710"/>
              </a:spcBef>
            </a:pPr>
            <a:r>
              <a:rPr b="0" lang="es-ES" sz="1800" spc="-1" strike="noStrike">
                <a:solidFill>
                  <a:srgbClr val="000000"/>
                </a:solidFill>
                <a:latin typeface="Arial"/>
                <a:ea typeface="Arial"/>
              </a:rPr>
              <a:t>3. Hezkuntzaren </a:t>
            </a:r>
            <a:r>
              <a:rPr b="1" lang="es-ES" sz="1800" spc="-1" strike="noStrike">
                <a:solidFill>
                  <a:srgbClr val="000000"/>
                </a:solidFill>
                <a:latin typeface="Arial"/>
                <a:ea typeface="Arial"/>
              </a:rPr>
              <a:t>benetako doakotasuna bermatu behar da</a:t>
            </a:r>
            <a:r>
              <a:rPr b="1" lang="es-ES" sz="1100" spc="-1" strike="noStrike">
                <a:solidFill>
                  <a:srgbClr val="000000"/>
                </a:solidFill>
                <a:latin typeface="Arial"/>
                <a:ea typeface="Arial"/>
              </a:rPr>
              <a:t> </a:t>
            </a:r>
            <a:r>
              <a:rPr b="0" lang="es-ES" sz="1800" spc="-1" strike="noStrike">
                <a:solidFill>
                  <a:srgbClr val="000000"/>
                </a:solidFill>
                <a:latin typeface="Arial"/>
                <a:ea typeface="Arial"/>
              </a:rPr>
              <a:t>diru publikoz finantzatutako ikastetxe guztietan, legeak ezartzen duen bezala. Baliabide gutxien dituzten familiek eskola jakin batzuetarako sarbidea eta jarraipena izatea eragozten duten oztopoak ezabatzeko premia dago, hala nola kuotak edo eskolaz kanpoko gastu jakin batzuk, edo kooperatibista izateko ekarpen ekonomikoak. Derrigorrezko hezkuntzak, eskubide unibertsal gisa, doakoa izan behar du. </a:t>
            </a:r>
            <a:endParaRPr b="0" lang="es-ES" sz="1800" spc="-1" strike="noStrike">
              <a:latin typeface="Arial"/>
            </a:endParaRPr>
          </a:p>
          <a:p>
            <a:pPr marL="89640" algn="just">
              <a:lnSpc>
                <a:spcPct val="110000"/>
              </a:lnSpc>
              <a:spcBef>
                <a:spcPts val="2710"/>
              </a:spcBef>
            </a:pPr>
            <a:endParaRPr b="0" lang="es-ES" sz="1800" spc="-1" strike="noStrike">
              <a:latin typeface="Arial"/>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724320" y="1190880"/>
            <a:ext cx="7482960" cy="5360760"/>
          </a:xfrm>
          <a:prstGeom prst="rect">
            <a:avLst/>
          </a:prstGeom>
          <a:noFill/>
          <a:ln>
            <a:noFill/>
          </a:ln>
        </p:spPr>
        <p:style>
          <a:lnRef idx="0"/>
          <a:fillRef idx="0"/>
          <a:effectRef idx="0"/>
          <a:fontRef idx="minor"/>
        </p:style>
        <p:txBody>
          <a:bodyPr lIns="0" rIns="0" tIns="0" bIns="0"/>
          <a:p>
            <a:pPr marL="89640" algn="just">
              <a:lnSpc>
                <a:spcPct val="110000"/>
              </a:lnSpc>
              <a:spcBef>
                <a:spcPts val="2710"/>
              </a:spcBef>
            </a:pPr>
            <a:r>
              <a:rPr b="0" lang="es-ES" sz="1800" spc="-1" strike="noStrike">
                <a:solidFill>
                  <a:srgbClr val="000000"/>
                </a:solidFill>
                <a:latin typeface="Arial"/>
                <a:ea typeface="Arial"/>
              </a:rPr>
              <a:t>4. </a:t>
            </a:r>
            <a:r>
              <a:rPr b="1" lang="es-ES" sz="1800" spc="-1" strike="noStrike">
                <a:solidFill>
                  <a:srgbClr val="000000"/>
                </a:solidFill>
                <a:latin typeface="Arial"/>
                <a:ea typeface="Arial"/>
              </a:rPr>
              <a:t>Plan bereziak abiarazi behar dira segregazio-egoeran dauden ikastetxeetan</a:t>
            </a:r>
            <a:r>
              <a:rPr b="0" lang="es-ES" sz="1800" spc="-1" strike="noStrike">
                <a:solidFill>
                  <a:srgbClr val="000000"/>
                </a:solidFill>
                <a:latin typeface="Arial"/>
                <a:ea typeface="Arial"/>
              </a:rPr>
              <a:t>, honelako neurriekin: ezohiko giza-baliabideak, ratioen jaitsiera, matrikula bizien prozesuetatik salbuestea, Hizkuntza Indartze Programa zabaltzea, kultur-arteko dinamizazio-figurak mantentzea…</a:t>
            </a:r>
            <a:endParaRPr b="0" lang="es-ES" sz="1800" spc="-1" strike="noStrike">
              <a:latin typeface="Arial"/>
            </a:endParaRPr>
          </a:p>
          <a:p>
            <a:pPr marL="89640" algn="just">
              <a:lnSpc>
                <a:spcPct val="110000"/>
              </a:lnSpc>
              <a:spcBef>
                <a:spcPts val="2710"/>
              </a:spcBef>
            </a:pPr>
            <a:r>
              <a:rPr b="0" lang="es-ES" sz="1800" spc="-1" strike="noStrike">
                <a:solidFill>
                  <a:srgbClr val="000000"/>
                </a:solidFill>
                <a:latin typeface="Arial"/>
                <a:ea typeface="Arial"/>
              </a:rPr>
              <a:t>5. Ikastetxe publikoetan </a:t>
            </a:r>
            <a:r>
              <a:rPr b="1" lang="es-ES" sz="1800" spc="-1" strike="noStrike">
                <a:solidFill>
                  <a:srgbClr val="000000"/>
                </a:solidFill>
                <a:latin typeface="Arial"/>
                <a:ea typeface="Arial"/>
              </a:rPr>
              <a:t>hezkuntza zerbitzu nahikoak eta guztien eskura </a:t>
            </a:r>
            <a:r>
              <a:rPr b="0" lang="es-ES" sz="1800" spc="-1" strike="noStrike">
                <a:solidFill>
                  <a:srgbClr val="000000"/>
                </a:solidFill>
                <a:latin typeface="Arial"/>
                <a:ea typeface="Arial"/>
              </a:rPr>
              <a:t>jarri behar dira: jantokiak, garraioa (behar denean), ikastetxeak zabalik mantentzea eskola ordutegitik kanpo… Ikastetxe zein Guraso Elkarteei behar dituzten baliabideak eskaini behar zaizkie. </a:t>
            </a:r>
            <a:endParaRPr b="0" lang="es-ES" sz="1800" spc="-1" strike="noStrike">
              <a:latin typeface="Arial"/>
            </a:endParaRPr>
          </a:p>
          <a:p>
            <a:pPr marL="108000" algn="just">
              <a:lnSpc>
                <a:spcPct val="115000"/>
              </a:lnSpc>
            </a:pPr>
            <a:endParaRPr b="0" lang="es-ES" sz="1800" spc="-1" strike="noStrike">
              <a:latin typeface="Arial"/>
            </a:endParaRPr>
          </a:p>
          <a:p>
            <a:pPr marL="108000" algn="just">
              <a:lnSpc>
                <a:spcPct val="115000"/>
              </a:lnSpc>
            </a:pPr>
            <a:r>
              <a:rPr b="0" lang="es-ES" sz="1800" spc="-1" strike="noStrike">
                <a:solidFill>
                  <a:srgbClr val="000000"/>
                </a:solidFill>
                <a:latin typeface="Arial"/>
                <a:ea typeface="Arial"/>
              </a:rPr>
              <a:t>6. </a:t>
            </a:r>
            <a:r>
              <a:rPr b="1" lang="es-ES" sz="1800" spc="-1" strike="noStrike">
                <a:solidFill>
                  <a:srgbClr val="000000"/>
                </a:solidFill>
                <a:latin typeface="Arial"/>
                <a:ea typeface="Arial"/>
              </a:rPr>
              <a:t>0-3 publikoa, Haurreskolak partzuergoa,</a:t>
            </a:r>
            <a:r>
              <a:rPr b="1" lang="es-ES" sz="1100" spc="-1" strike="noStrike">
                <a:solidFill>
                  <a:srgbClr val="000000"/>
                </a:solidFill>
                <a:latin typeface="Arial"/>
                <a:ea typeface="Arial"/>
              </a:rPr>
              <a:t> </a:t>
            </a:r>
            <a:r>
              <a:rPr b="0" lang="es-ES" sz="1800" spc="-1" strike="noStrike">
                <a:solidFill>
                  <a:srgbClr val="000000"/>
                </a:solidFill>
                <a:latin typeface="Arial"/>
                <a:ea typeface="Arial"/>
              </a:rPr>
              <a:t>sustatu, bultzatu eta zerbitzu publiko doakoa eta unibertsala bihurtu, hura baita eskola publikoaren eta ekitatearen oinarria. Arlo honetan, 0-2 zikloko pribatizazio-prozesua geldiarazi, ikastetxe pribatu-itunduei ematen zaizkien aparteko diru-laguntzak bukatuz. </a:t>
            </a:r>
            <a:endParaRPr b="0" lang="es-ES" sz="1800" spc="-1" strike="noStrike">
              <a:latin typeface="Arial"/>
            </a:endParaRPr>
          </a:p>
          <a:p>
            <a:pPr marL="108000" algn="just">
              <a:lnSpc>
                <a:spcPct val="115000"/>
              </a:lnSpc>
            </a:pPr>
            <a:endParaRPr b="0" lang="es-ES" sz="1800" spc="-1" strike="noStrike">
              <a:latin typeface="Arial"/>
            </a:endParaRPr>
          </a:p>
          <a:p>
            <a:pPr marL="360000" indent="-359640" algn="just">
              <a:lnSpc>
                <a:spcPct val="115000"/>
              </a:lnSpc>
            </a:pPr>
            <a:r>
              <a:rPr b="0" lang="es-ES" sz="1800" spc="-1" strike="noStrike">
                <a:solidFill>
                  <a:srgbClr val="000000"/>
                </a:solidFill>
                <a:latin typeface="Arial"/>
                <a:ea typeface="Arial"/>
              </a:rPr>
              <a:t> </a:t>
            </a:r>
            <a:r>
              <a:rPr b="0" lang="es-ES" sz="1800" spc="-1" strike="noStrike">
                <a:solidFill>
                  <a:srgbClr val="000000"/>
                </a:solidFill>
                <a:latin typeface="Arial"/>
                <a:ea typeface="Arial"/>
              </a:rPr>
              <a:t>7. Publifikatzeko aukera eman </a:t>
            </a:r>
            <a:r>
              <a:rPr b="1" lang="es-ES" sz="1800" spc="-1" strike="noStrike">
                <a:solidFill>
                  <a:srgbClr val="000000"/>
                </a:solidFill>
                <a:latin typeface="Arial"/>
                <a:ea typeface="Arial"/>
              </a:rPr>
              <a:t>eskola publikoaren helburuekin bat </a:t>
            </a:r>
            <a:r>
              <a:rPr b="0" lang="es-ES" sz="1800" spc="-1" strike="noStrike">
                <a:solidFill>
                  <a:srgbClr val="000000"/>
                </a:solidFill>
                <a:latin typeface="Arial"/>
                <a:ea typeface="Arial"/>
              </a:rPr>
              <a:t>egiten duten hezkuntza-komunitateei.</a:t>
            </a:r>
            <a:endParaRPr b="0" lang="es-ES" sz="1800" spc="-1" strike="noStrike">
              <a:latin typeface="Arial"/>
            </a:endParaRPr>
          </a:p>
          <a:p>
            <a:pPr marL="360000" indent="-359640" algn="just">
              <a:lnSpc>
                <a:spcPct val="115000"/>
              </a:lnSpc>
            </a:pPr>
            <a:endParaRPr b="0" lang="es-ES" sz="1800" spc="-1" strike="noStrike">
              <a:latin typeface="Arial"/>
            </a:endParaRPr>
          </a:p>
        </p:txBody>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641160" y="1049040"/>
            <a:ext cx="8859960" cy="5168160"/>
          </a:xfrm>
          <a:prstGeom prst="rect">
            <a:avLst/>
          </a:prstGeom>
          <a:noFill/>
          <a:ln>
            <a:noFill/>
          </a:ln>
        </p:spPr>
        <p:style>
          <a:lnRef idx="0"/>
          <a:fillRef idx="0"/>
          <a:effectRef idx="0"/>
          <a:fontRef idx="minor"/>
        </p:style>
        <p:txBody>
          <a:bodyPr lIns="0" rIns="0" tIns="0" bIns="0"/>
          <a:p>
            <a:pPr marL="89640">
              <a:lnSpc>
                <a:spcPct val="100000"/>
              </a:lnSpc>
            </a:pPr>
            <a:r>
              <a:rPr b="1" i="1" lang="es-ES" sz="1800" spc="-1" strike="noStrike">
                <a:solidFill>
                  <a:srgbClr val="000000"/>
                </a:solidFill>
                <a:latin typeface="Arial"/>
                <a:ea typeface="Arial"/>
              </a:rPr>
              <a:t>SEGREGAZIOA SORTZEN DUEN SISTEMAREKIN AMAITZEKO</a:t>
            </a:r>
            <a:r>
              <a:rPr b="1" lang="es-ES" sz="1800" spc="-1" strike="noStrike">
                <a:solidFill>
                  <a:srgbClr val="000000"/>
                </a:solidFill>
                <a:latin typeface="Arial"/>
                <a:ea typeface="Arial"/>
              </a:rPr>
              <a:t> PROPOSAMEN BATZUK</a:t>
            </a:r>
            <a:endParaRPr b="0" lang="es-ES" sz="1800" spc="-1" strike="noStrike">
              <a:latin typeface="Arial"/>
            </a:endParaRPr>
          </a:p>
          <a:p>
            <a:pPr marL="89640" algn="just">
              <a:lnSpc>
                <a:spcPct val="110000"/>
              </a:lnSpc>
              <a:spcBef>
                <a:spcPts val="771"/>
              </a:spcBef>
            </a:pPr>
            <a:r>
              <a:rPr b="0" lang="es-ES" sz="1700" spc="-1" strike="noStrike">
                <a:solidFill>
                  <a:srgbClr val="000000"/>
                </a:solidFill>
                <a:latin typeface="Arial"/>
                <a:ea typeface="Arial"/>
              </a:rPr>
              <a:t>1. Itunak arautzen dituzten araudiaren berrikuspena: ikaslearen onarpena arautzen duen 1/2018, itunak arautzen dituen 293/1987, eta ikastetxeen antolaketa eta planifikazioari dagozkion 21/2009 dekretuak, hain zuzen ere. </a:t>
            </a:r>
            <a:endParaRPr b="0" lang="es-ES" sz="1700" spc="-1" strike="noStrike">
              <a:latin typeface="Arial"/>
            </a:endParaRPr>
          </a:p>
          <a:p>
            <a:pPr marL="89640" algn="just">
              <a:lnSpc>
                <a:spcPct val="110000"/>
              </a:lnSpc>
              <a:spcBef>
                <a:spcPts val="2710"/>
              </a:spcBef>
            </a:pPr>
            <a:r>
              <a:rPr b="0" lang="es-ES" sz="1700" spc="-1" strike="noStrike">
                <a:solidFill>
                  <a:srgbClr val="000000"/>
                </a:solidFill>
                <a:latin typeface="Arial"/>
                <a:ea typeface="Arial"/>
              </a:rPr>
              <a:t>2. Jaiotze-tasaren beherakada-testuinguru honetan, ez da lerro pribatu berririk irekiko eta itunduko, eskaintza publiko nahikoa dagoen bitartean. Ez dezagun ahaztu eskaintza publikoa iristen ez zen kasuetarako sortu zirela sare pribatuko itunak. </a:t>
            </a:r>
            <a:endParaRPr b="0" lang="es-ES" sz="1700" spc="-1" strike="noStrike">
              <a:latin typeface="Arial"/>
            </a:endParaRPr>
          </a:p>
          <a:p>
            <a:pPr marL="89640">
              <a:lnSpc>
                <a:spcPct val="110000"/>
              </a:lnSpc>
              <a:spcBef>
                <a:spcPts val="2710"/>
              </a:spcBef>
            </a:pPr>
            <a:r>
              <a:rPr b="0" lang="es-ES" sz="1800" spc="-1" strike="noStrike">
                <a:solidFill>
                  <a:srgbClr val="000000"/>
                </a:solidFill>
                <a:latin typeface="Arial"/>
                <a:ea typeface="Arial"/>
              </a:rPr>
              <a:t>3. Gizarte-kohesioari eta beharrei egiten dioten ekarpenaren araberako ikastetxeen ituntzea. </a:t>
            </a:r>
            <a:endParaRPr b="0" lang="es-ES" sz="1800" spc="-1" strike="noStrike">
              <a:latin typeface="Arial"/>
            </a:endParaRPr>
          </a:p>
          <a:p>
            <a:pPr marL="89640" algn="just">
              <a:lnSpc>
                <a:spcPct val="110000"/>
              </a:lnSpc>
              <a:spcBef>
                <a:spcPts val="2710"/>
              </a:spcBef>
            </a:pPr>
            <a:r>
              <a:rPr b="0" lang="es-ES" sz="1700" spc="-1" strike="noStrike">
                <a:solidFill>
                  <a:srgbClr val="000000"/>
                </a:solidFill>
                <a:latin typeface="Arial"/>
                <a:ea typeface="Arial"/>
              </a:rPr>
              <a:t>4. Ikasle guztiek derrigorrezko hezkuntza amaitzean Erkidegoko bi hizkuntza ofizialak menperatzeko eskubidea izanik, benetako baliabideak jartzea hori gauzatu dadin. Euskalduntzen duen benetako </a:t>
            </a:r>
            <a:r>
              <a:rPr b="1" lang="es-ES" sz="1800" spc="-1" strike="noStrike">
                <a:solidFill>
                  <a:srgbClr val="000000"/>
                </a:solidFill>
                <a:latin typeface="Arial"/>
                <a:ea typeface="Arial"/>
              </a:rPr>
              <a:t>murgiltze eredua unibertsalizatzea. </a:t>
            </a:r>
            <a:endParaRPr b="0" lang="es-ES" sz="1800" spc="-1" strike="noStrike">
              <a:latin typeface="Arial"/>
            </a:endParaRPr>
          </a:p>
          <a:p>
            <a:pPr marL="89640">
              <a:lnSpc>
                <a:spcPct val="110000"/>
              </a:lnSpc>
              <a:spcBef>
                <a:spcPts val="2710"/>
              </a:spcBef>
            </a:pPr>
            <a:r>
              <a:rPr b="0" lang="es-ES" sz="1700" spc="-1" strike="noStrike">
                <a:solidFill>
                  <a:srgbClr val="000000"/>
                </a:solidFill>
                <a:latin typeface="Arial"/>
                <a:ea typeface="Arial"/>
              </a:rPr>
              <a:t>5. Behar izatekotan, </a:t>
            </a:r>
            <a:r>
              <a:rPr b="1" lang="es-ES" sz="1800" spc="-1" strike="noStrike">
                <a:solidFill>
                  <a:srgbClr val="000000"/>
                </a:solidFill>
                <a:latin typeface="Arial"/>
                <a:ea typeface="Arial"/>
              </a:rPr>
              <a:t>derrigorrezko etapak baino ez itundu</a:t>
            </a:r>
            <a:r>
              <a:rPr b="1" lang="es-ES" sz="1100" spc="-1" strike="noStrike">
                <a:solidFill>
                  <a:srgbClr val="000000"/>
                </a:solidFill>
                <a:latin typeface="Arial"/>
                <a:ea typeface="Arial"/>
              </a:rPr>
              <a:t> </a:t>
            </a:r>
            <a:r>
              <a:rPr b="0" lang="es-ES" sz="1700" spc="-1" strike="noStrike">
                <a:solidFill>
                  <a:srgbClr val="000000"/>
                </a:solidFill>
                <a:latin typeface="Arial"/>
                <a:ea typeface="Arial"/>
              </a:rPr>
              <a:t>(derrigorrezkoak ez diren etapak ituntzen dira orain). </a:t>
            </a:r>
            <a:endParaRPr b="0" lang="es-ES" sz="1700" spc="-1" strike="noStrike">
              <a:latin typeface="Arial"/>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792000" y="1119600"/>
            <a:ext cx="8135280" cy="5215680"/>
          </a:xfrm>
          <a:prstGeom prst="rect">
            <a:avLst/>
          </a:prstGeom>
          <a:noFill/>
          <a:ln>
            <a:noFill/>
          </a:ln>
        </p:spPr>
        <p:style>
          <a:lnRef idx="0"/>
          <a:fillRef idx="0"/>
          <a:effectRef idx="0"/>
          <a:fontRef idx="minor"/>
        </p:style>
        <p:txBody>
          <a:bodyPr lIns="0" rIns="0" tIns="0" bIns="0">
            <a:normAutofit/>
          </a:bodyPr>
          <a:p>
            <a:pPr marL="89640" algn="just">
              <a:lnSpc>
                <a:spcPct val="110000"/>
              </a:lnSpc>
              <a:spcBef>
                <a:spcPts val="2710"/>
              </a:spcBef>
            </a:pPr>
            <a:r>
              <a:rPr b="0" lang="es-ES" sz="1800" spc="-1" strike="noStrike">
                <a:solidFill>
                  <a:srgbClr val="000000"/>
                </a:solidFill>
                <a:latin typeface="Arial"/>
                <a:ea typeface="Arial"/>
              </a:rPr>
              <a:t>6. </a:t>
            </a:r>
            <a:r>
              <a:rPr b="1" lang="es-ES" sz="1800" spc="-1" strike="noStrike">
                <a:solidFill>
                  <a:srgbClr val="000000"/>
                </a:solidFill>
                <a:latin typeface="Arial"/>
                <a:ea typeface="Arial"/>
              </a:rPr>
              <a:t>Matrikulaziorako tokian tokiko bulegoak sortu</a:t>
            </a:r>
            <a:r>
              <a:rPr b="0" lang="es-ES" sz="1100" spc="-1" strike="noStrike">
                <a:solidFill>
                  <a:srgbClr val="000000"/>
                </a:solidFill>
                <a:latin typeface="Arial"/>
                <a:ea typeface="Arial"/>
              </a:rPr>
              <a:t> </a:t>
            </a:r>
            <a:r>
              <a:rPr b="0" lang="es-ES" sz="1800" spc="-1" strike="noStrike">
                <a:solidFill>
                  <a:srgbClr val="000000"/>
                </a:solidFill>
                <a:latin typeface="Arial"/>
                <a:ea typeface="Arial"/>
              </a:rPr>
              <a:t>ikasleen matrikulazio-prozesu orekatua gauzatzeko (hasierakoa eta matrikula bizia). Horrela, zenbait ikastetxek ikasleak hautatzeko prozesu informalak saihestuko dira, agerikoa baita ikastetxe askok informazio okerra ematen dutela beren intereseko familiak aukeratu ahal izateko: kuotak, erlijioa, baremazioak, kooperatibista izatea… </a:t>
            </a:r>
            <a:endParaRPr b="0" lang="es-ES" sz="1800" spc="-1" strike="noStrike">
              <a:latin typeface="Arial"/>
            </a:endParaRPr>
          </a:p>
          <a:p>
            <a:pPr marL="89640" algn="just">
              <a:lnSpc>
                <a:spcPct val="110000"/>
              </a:lnSpc>
              <a:spcBef>
                <a:spcPts val="2710"/>
              </a:spcBef>
            </a:pPr>
            <a:r>
              <a:rPr b="0" lang="es-ES" sz="1800" spc="-1" strike="noStrike">
                <a:solidFill>
                  <a:srgbClr val="000000"/>
                </a:solidFill>
                <a:latin typeface="Arial"/>
                <a:ea typeface="Arial"/>
              </a:rPr>
              <a:t>7. Eusko Jaurlaritzako Hezkuntza Sailak Erkidegoko sare publikoan eta itunpeko-pribatuan </a:t>
            </a:r>
            <a:r>
              <a:rPr b="1" lang="es-ES" sz="1800" spc="-1" strike="noStrike">
                <a:solidFill>
                  <a:srgbClr val="000000"/>
                </a:solidFill>
                <a:latin typeface="Arial"/>
                <a:ea typeface="Arial"/>
              </a:rPr>
              <a:t>matrikulatuta dauden ikasleen datuak</a:t>
            </a:r>
            <a:r>
              <a:rPr b="0" lang="es-ES" sz="1100" spc="-1" strike="noStrike">
                <a:solidFill>
                  <a:srgbClr val="000000"/>
                </a:solidFill>
                <a:latin typeface="Arial"/>
                <a:ea typeface="Arial"/>
              </a:rPr>
              <a:t> </a:t>
            </a:r>
            <a:r>
              <a:rPr b="0" lang="es-ES" sz="1800" spc="-1" strike="noStrike">
                <a:solidFill>
                  <a:srgbClr val="000000"/>
                </a:solidFill>
                <a:latin typeface="Arial"/>
                <a:ea typeface="Arial"/>
              </a:rPr>
              <a:t>(jatorri atzerritarreko ikasleak, matrikula biziak, bekadunak..) urtero herritarren eskura jartzeko duen betebeharrarekin betetzea . Administrazioak gardentasuna behar du izan.</a:t>
            </a:r>
            <a:endParaRPr b="0" lang="es-ES" sz="1800" spc="-1" strike="noStrike">
              <a:latin typeface="Arial"/>
            </a:endParaRPr>
          </a:p>
          <a:p>
            <a:pPr marL="89640" algn="r">
              <a:lnSpc>
                <a:spcPct val="100000"/>
              </a:lnSpc>
              <a:spcBef>
                <a:spcPts val="170"/>
              </a:spcBef>
            </a:pPr>
            <a:endParaRPr b="0" lang="es-ES" sz="1800" spc="-1" strike="noStrike">
              <a:latin typeface="Arial"/>
            </a:endParaRPr>
          </a:p>
          <a:p>
            <a:pPr marL="89640" algn="r">
              <a:lnSpc>
                <a:spcPct val="100000"/>
              </a:lnSpc>
              <a:spcBef>
                <a:spcPts val="170"/>
              </a:spcBef>
            </a:pPr>
            <a:endParaRPr b="0" lang="es-ES" sz="1800" spc="-1" strike="noStrike">
              <a:latin typeface="Arial"/>
            </a:endParaRPr>
          </a:p>
          <a:p>
            <a:pPr marL="89640" algn="r">
              <a:lnSpc>
                <a:spcPct val="100000"/>
              </a:lnSpc>
              <a:spcBef>
                <a:spcPts val="170"/>
              </a:spcBef>
            </a:pPr>
            <a:r>
              <a:rPr b="0" i="1" lang="es-ES" sz="1800" spc="-1" strike="noStrike">
                <a:solidFill>
                  <a:srgbClr val="000000"/>
                </a:solidFill>
                <a:latin typeface="Arial"/>
                <a:ea typeface="Arial"/>
              </a:rPr>
              <a:t>Gasteizen, 2021eko martxoaren 29an</a:t>
            </a:r>
            <a:endParaRPr b="0" lang="es-ES" sz="1800" spc="-1" strike="noStrike">
              <a:latin typeface="Arial"/>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864000" y="792000"/>
            <a:ext cx="8025840" cy="2896200"/>
          </a:xfrm>
          <a:prstGeom prst="rect">
            <a:avLst/>
          </a:prstGeom>
          <a:noFill/>
          <a:ln>
            <a:noFill/>
          </a:ln>
        </p:spPr>
        <p:style>
          <a:lnRef idx="0"/>
          <a:fillRef idx="0"/>
          <a:effectRef idx="0"/>
          <a:fontRef idx="minor"/>
        </p:style>
        <p:txBody>
          <a:bodyPr lIns="0" rIns="0" tIns="0" bIns="0" anchor="ctr"/>
          <a:p>
            <a:pPr>
              <a:lnSpc>
                <a:spcPct val="93000"/>
              </a:lnSpc>
            </a:pPr>
            <a:r>
              <a:rPr b="1" lang="es-ES" sz="2400" spc="-1" strike="noStrike">
                <a:solidFill>
                  <a:srgbClr val="f58220"/>
                </a:solidFill>
                <a:latin typeface="Arial"/>
                <a:ea typeface="Arial"/>
              </a:rPr>
              <a:t>Hezkuntza sistemak honek segregazioa areagotzen du eta ez ditu betetzen euskal jendarteak eskatzen eta behar dituen inklusio helburuak.</a:t>
            </a:r>
            <a:br/>
            <a:r>
              <a:rPr b="1" lang="es-ES" sz="2400" spc="-1" strike="noStrike">
                <a:solidFill>
                  <a:srgbClr val="f58220"/>
                </a:solidFill>
                <a:latin typeface="Arial"/>
                <a:ea typeface="Arial"/>
              </a:rPr>
              <a:t> </a:t>
            </a:r>
            <a:br/>
            <a:r>
              <a:rPr b="1" lang="es-ES" sz="2800" spc="-1" strike="noStrike">
                <a:solidFill>
                  <a:srgbClr val="ff6600"/>
                </a:solidFill>
                <a:latin typeface="Arial"/>
                <a:ea typeface="Arial"/>
              </a:rPr>
              <a:t>Euskal hezkuntza-sistema hau birplanteatzeko garaia da</a:t>
            </a:r>
            <a:r>
              <a:rPr b="0" lang="es-ES" sz="2800" spc="-1" strike="noStrike">
                <a:solidFill>
                  <a:srgbClr val="ff6600"/>
                </a:solidFill>
                <a:latin typeface="Arial"/>
                <a:ea typeface="Arial"/>
              </a:rPr>
              <a:t>.</a:t>
            </a:r>
            <a:endParaRPr b="0" lang="es-ES" sz="2800" spc="-1" strike="noStrike">
              <a:latin typeface="Arial"/>
            </a:endParaRPr>
          </a:p>
        </p:txBody>
      </p:sp>
      <p:pic>
        <p:nvPicPr>
          <p:cNvPr id="125" name="Google Shape;228;gca3d57d0ca_0_78" descr=""/>
          <p:cNvPicPr/>
          <p:nvPr/>
        </p:nvPicPr>
        <p:blipFill>
          <a:blip r:embed="rId1"/>
          <a:stretch/>
        </p:blipFill>
        <p:spPr>
          <a:xfrm>
            <a:off x="2593080" y="3326760"/>
            <a:ext cx="4544280" cy="3710520"/>
          </a:xfrm>
          <a:prstGeom prst="rect">
            <a:avLst/>
          </a:prstGeom>
          <a:ln>
            <a:noFill/>
          </a:ln>
        </p:spPr>
      </p:pic>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 name="CustomShape 1"/>
          <p:cNvSpPr/>
          <p:nvPr/>
        </p:nvSpPr>
        <p:spPr>
          <a:xfrm>
            <a:off x="113400" y="200520"/>
            <a:ext cx="8508240" cy="580320"/>
          </a:xfrm>
          <a:prstGeom prst="rect">
            <a:avLst/>
          </a:prstGeom>
          <a:noFill/>
          <a:ln>
            <a:noFill/>
          </a:ln>
        </p:spPr>
        <p:style>
          <a:lnRef idx="0"/>
          <a:fillRef idx="0"/>
          <a:effectRef idx="0"/>
          <a:fontRef idx="minor"/>
        </p:style>
        <p:txBody>
          <a:bodyPr lIns="0" rIns="0" tIns="32040" bIns="0" anchor="ctr"/>
          <a:p>
            <a:pPr marL="457200">
              <a:lnSpc>
                <a:spcPct val="115000"/>
              </a:lnSpc>
            </a:pPr>
            <a:endParaRPr b="0" lang="es-ES" sz="1800" spc="-1" strike="noStrike">
              <a:latin typeface="Arial"/>
            </a:endParaRPr>
          </a:p>
          <a:p>
            <a:pPr marL="457200">
              <a:lnSpc>
                <a:spcPct val="115000"/>
              </a:lnSpc>
              <a:spcBef>
                <a:spcPts val="1800"/>
              </a:spcBef>
              <a:spcAft>
                <a:spcPts val="400"/>
              </a:spcAft>
            </a:pPr>
            <a:r>
              <a:rPr b="1" lang="es-ES" sz="2400" spc="-1" strike="noStrike">
                <a:solidFill>
                  <a:srgbClr val="ff6600"/>
                </a:solidFill>
                <a:latin typeface="Arial"/>
                <a:ea typeface="Arial"/>
              </a:rPr>
              <a:t>     </a:t>
            </a:r>
            <a:r>
              <a:rPr b="1" lang="es-ES" sz="2400" spc="-1" strike="noStrike">
                <a:solidFill>
                  <a:srgbClr val="ff6600"/>
                </a:solidFill>
                <a:latin typeface="Arial"/>
                <a:ea typeface="Arial"/>
              </a:rPr>
              <a:t>1. </a:t>
            </a:r>
            <a:r>
              <a:rPr b="1" i="1" lang="es-ES" sz="2400" spc="-1" strike="noStrike">
                <a:solidFill>
                  <a:srgbClr val="ff6600"/>
                </a:solidFill>
                <a:latin typeface="Arial"/>
                <a:ea typeface="Arial"/>
              </a:rPr>
              <a:t>EUSKAL ESKOLA PUBLIKOAZ HARRO TOPAGUNEA</a:t>
            </a:r>
            <a:endParaRPr b="0" lang="es-ES" sz="2400" spc="-1" strike="noStrike">
              <a:latin typeface="Arial"/>
            </a:endParaRPr>
          </a:p>
        </p:txBody>
      </p:sp>
      <p:sp>
        <p:nvSpPr>
          <p:cNvPr id="86" name="CustomShape 2"/>
          <p:cNvSpPr/>
          <p:nvPr/>
        </p:nvSpPr>
        <p:spPr>
          <a:xfrm>
            <a:off x="720000" y="4392000"/>
            <a:ext cx="8568000" cy="1800000"/>
          </a:xfrm>
          <a:prstGeom prst="rect">
            <a:avLst/>
          </a:prstGeom>
          <a:noFill/>
          <a:ln>
            <a:noFill/>
          </a:ln>
        </p:spPr>
        <p:style>
          <a:lnRef idx="0"/>
          <a:fillRef idx="0"/>
          <a:effectRef idx="0"/>
          <a:fontRef idx="minor"/>
        </p:style>
        <p:txBody>
          <a:bodyPr lIns="0" rIns="0" tIns="28440" bIns="0"/>
          <a:p>
            <a:pPr algn="just">
              <a:lnSpc>
                <a:spcPct val="115000"/>
              </a:lnSpc>
            </a:pPr>
            <a:r>
              <a:rPr b="1" lang="es-ES" sz="2100" spc="-1" strike="noStrike">
                <a:solidFill>
                  <a:srgbClr val="6a1816"/>
                </a:solidFill>
                <a:latin typeface="Arial"/>
                <a:ea typeface="Arial"/>
              </a:rPr>
              <a:t>Gasteizko, Oiongo, Bilboko,  Santurtziko, Oarsoaldeako, Astigarragako, Donostialdeako, Lasarte-Oriako plataformak, Ordiziako Euskal Eskola Publikoko Komunitateak. Goieskola. EHIGE (Euskal Herriko Ikasleen Guraso Elkartea). HEIZE (Euskal Eskola Publikoaren Zuzendaritza Elkarteen Federazioa). IKASLE SINDIKATUA, IKASLE EKINTZA, GAZTE KOMUNISTAK, IKASLE ABERTZALEAK. STEILAS, LAB, ESK eta CCOO</a:t>
            </a:r>
            <a:r>
              <a:rPr b="0" lang="es-ES" sz="2100" spc="-1" strike="noStrike">
                <a:solidFill>
                  <a:srgbClr val="6a1816"/>
                </a:solidFill>
                <a:latin typeface="Arial"/>
                <a:ea typeface="Arial"/>
              </a:rPr>
              <a:t>.</a:t>
            </a:r>
            <a:endParaRPr b="0" lang="es-ES" sz="2100" spc="-1" strike="noStrike">
              <a:latin typeface="Arial"/>
            </a:endParaRPr>
          </a:p>
          <a:p>
            <a:pPr>
              <a:lnSpc>
                <a:spcPct val="93000"/>
              </a:lnSpc>
            </a:pPr>
            <a:endParaRPr b="0" lang="es-ES" sz="2100" spc="-1" strike="noStrike">
              <a:latin typeface="Arial"/>
            </a:endParaRPr>
          </a:p>
        </p:txBody>
      </p:sp>
      <p:pic>
        <p:nvPicPr>
          <p:cNvPr id="87" name="Google Shape;131;p2" descr=""/>
          <p:cNvPicPr/>
          <p:nvPr/>
        </p:nvPicPr>
        <p:blipFill>
          <a:blip r:embed="rId1"/>
          <a:stretch/>
        </p:blipFill>
        <p:spPr>
          <a:xfrm>
            <a:off x="2448000" y="1452960"/>
            <a:ext cx="5350320" cy="287928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 name="CustomShape 1"/>
          <p:cNvSpPr/>
          <p:nvPr/>
        </p:nvSpPr>
        <p:spPr>
          <a:xfrm>
            <a:off x="5118120" y="3743280"/>
            <a:ext cx="568440" cy="241560"/>
          </a:xfrm>
          <a:prstGeom prst="rect">
            <a:avLst/>
          </a:prstGeom>
          <a:noFill/>
          <a:ln>
            <a:noFill/>
          </a:ln>
        </p:spPr>
        <p:style>
          <a:lnRef idx="0"/>
          <a:fillRef idx="0"/>
          <a:effectRef idx="0"/>
          <a:fontRef idx="minor"/>
        </p:style>
      </p:sp>
      <p:pic>
        <p:nvPicPr>
          <p:cNvPr id="89" name="Google Shape;137;p4" descr=""/>
          <p:cNvPicPr/>
          <p:nvPr/>
        </p:nvPicPr>
        <p:blipFill>
          <a:blip r:embed="rId1"/>
          <a:srcRect l="3101" t="1250" r="2807" b="-1932"/>
          <a:stretch/>
        </p:blipFill>
        <p:spPr>
          <a:xfrm>
            <a:off x="144360" y="144360"/>
            <a:ext cx="5902560" cy="7413840"/>
          </a:xfrm>
          <a:prstGeom prst="rect">
            <a:avLst/>
          </a:prstGeom>
          <a:ln>
            <a:noFill/>
          </a:ln>
        </p:spPr>
      </p:pic>
      <p:sp>
        <p:nvSpPr>
          <p:cNvPr id="90" name="CustomShape 2"/>
          <p:cNvSpPr/>
          <p:nvPr/>
        </p:nvSpPr>
        <p:spPr>
          <a:xfrm>
            <a:off x="5112000" y="4024080"/>
            <a:ext cx="4175280" cy="3031200"/>
          </a:xfrm>
          <a:prstGeom prst="rect">
            <a:avLst/>
          </a:prstGeom>
          <a:noFill/>
          <a:ln>
            <a:noFill/>
          </a:ln>
        </p:spPr>
        <p:style>
          <a:lnRef idx="0"/>
          <a:fillRef idx="0"/>
          <a:effectRef idx="0"/>
          <a:fontRef idx="minor"/>
        </p:style>
        <p:txBody>
          <a:bodyPr lIns="0" rIns="0" tIns="28440" bIns="0"/>
          <a:p>
            <a:pPr marL="649080">
              <a:lnSpc>
                <a:spcPct val="115000"/>
              </a:lnSpc>
            </a:pPr>
            <a:r>
              <a:rPr b="0" lang="es-ES" sz="2400" spc="-1" strike="noStrike">
                <a:solidFill>
                  <a:srgbClr val="000000"/>
                </a:solidFill>
                <a:latin typeface="Arial"/>
                <a:ea typeface="Arial"/>
              </a:rPr>
              <a:t>EAEn, sare publikoak ikasleen %51 eskolaratzen du. </a:t>
            </a:r>
            <a:r>
              <a:rPr b="1" lang="es-ES" sz="2400" spc="-1" strike="noStrike">
                <a:solidFill>
                  <a:srgbClr val="000000"/>
                </a:solidFill>
                <a:latin typeface="Arial"/>
                <a:ea typeface="Arial"/>
              </a:rPr>
              <a:t>Europa mailan, sare itundu-pribatu gehien duen hirugarren lurraldea </a:t>
            </a:r>
            <a:r>
              <a:rPr b="0" lang="es-ES" sz="2400" spc="-1" strike="noStrike">
                <a:solidFill>
                  <a:srgbClr val="000000"/>
                </a:solidFill>
                <a:latin typeface="Arial"/>
                <a:ea typeface="Arial"/>
              </a:rPr>
              <a:t>da.</a:t>
            </a:r>
            <a:endParaRPr b="0" lang="es-ES" sz="2400" spc="-1" strike="noStrike">
              <a:latin typeface="Arial"/>
            </a:endParaRPr>
          </a:p>
          <a:p>
            <a:pPr marL="649080">
              <a:lnSpc>
                <a:spcPct val="93000"/>
              </a:lnSpc>
              <a:spcBef>
                <a:spcPts val="1400"/>
              </a:spcBef>
            </a:pPr>
            <a:endParaRPr b="0" lang="es-ES" sz="2400" spc="-1" strike="noStrike">
              <a:latin typeface="Arial"/>
            </a:endParaRPr>
          </a:p>
          <a:p>
            <a:pPr marL="649080">
              <a:lnSpc>
                <a:spcPct val="93000"/>
              </a:lnSpc>
            </a:pPr>
            <a:endParaRPr b="0" lang="es-ES" sz="2400" spc="-1" strike="noStrike">
              <a:latin typeface="Arial"/>
            </a:endParaRPr>
          </a:p>
        </p:txBody>
      </p:sp>
      <p:sp>
        <p:nvSpPr>
          <p:cNvPr id="91" name="CustomShape 3"/>
          <p:cNvSpPr/>
          <p:nvPr/>
        </p:nvSpPr>
        <p:spPr>
          <a:xfrm>
            <a:off x="5864040" y="144360"/>
            <a:ext cx="2815200" cy="2190960"/>
          </a:xfrm>
          <a:prstGeom prst="rect">
            <a:avLst/>
          </a:prstGeom>
          <a:noFill/>
          <a:ln>
            <a:noFill/>
          </a:ln>
        </p:spPr>
        <p:style>
          <a:lnRef idx="0"/>
          <a:fillRef idx="0"/>
          <a:effectRef idx="0"/>
          <a:fontRef idx="minor"/>
        </p:style>
        <p:txBody>
          <a:bodyPr lIns="0" rIns="0" tIns="32040" bIns="0" anchor="ctr"/>
          <a:p>
            <a:pPr marL="191160" algn="just">
              <a:lnSpc>
                <a:spcPct val="115000"/>
              </a:lnSpc>
            </a:pPr>
            <a:r>
              <a:rPr b="1" lang="es-ES" sz="2700" spc="-1" strike="noStrike">
                <a:solidFill>
                  <a:srgbClr val="ff6600"/>
                </a:solidFill>
                <a:latin typeface="Arial"/>
                <a:ea typeface="Arial"/>
              </a:rPr>
              <a:t>2. EAEko </a:t>
            </a:r>
            <a:endParaRPr b="0" lang="es-ES" sz="2700" spc="-1" strike="noStrike">
              <a:latin typeface="Arial"/>
            </a:endParaRPr>
          </a:p>
          <a:p>
            <a:pPr marL="191160" algn="just">
              <a:lnSpc>
                <a:spcPct val="115000"/>
              </a:lnSpc>
              <a:spcBef>
                <a:spcPts val="799"/>
              </a:spcBef>
            </a:pPr>
            <a:r>
              <a:rPr b="1" lang="es-ES" sz="2700" spc="-1" strike="noStrike">
                <a:solidFill>
                  <a:srgbClr val="ff6600"/>
                </a:solidFill>
                <a:latin typeface="Arial"/>
                <a:ea typeface="Arial"/>
              </a:rPr>
              <a:t>hezkuntza sistemaren</a:t>
            </a:r>
            <a:endParaRPr b="0" lang="es-ES" sz="2700" spc="-1" strike="noStrike">
              <a:latin typeface="Arial"/>
            </a:endParaRPr>
          </a:p>
          <a:p>
            <a:pPr marL="191160" algn="just">
              <a:lnSpc>
                <a:spcPct val="115000"/>
              </a:lnSpc>
              <a:spcBef>
                <a:spcPts val="799"/>
              </a:spcBef>
              <a:spcAft>
                <a:spcPts val="799"/>
              </a:spcAft>
            </a:pPr>
            <a:r>
              <a:rPr b="1" lang="es-ES" sz="2700" spc="-1" strike="noStrike">
                <a:solidFill>
                  <a:srgbClr val="ff6600"/>
                </a:solidFill>
                <a:latin typeface="Arial"/>
                <a:ea typeface="Arial"/>
              </a:rPr>
              <a:t>datu batzuk</a:t>
            </a:r>
            <a:endParaRPr b="0" lang="es-ES" sz="2700" spc="-1" strike="noStrike">
              <a:latin typeface="Arial"/>
            </a:endParaRPr>
          </a:p>
        </p:txBody>
      </p:sp>
      <p:sp>
        <p:nvSpPr>
          <p:cNvPr id="92" name="CustomShape 4"/>
          <p:cNvSpPr/>
          <p:nvPr/>
        </p:nvSpPr>
        <p:spPr>
          <a:xfrm>
            <a:off x="5864040" y="3406680"/>
            <a:ext cx="2302200" cy="889200"/>
          </a:xfrm>
          <a:prstGeom prst="rect">
            <a:avLst/>
          </a:prstGeom>
          <a:noFill/>
          <a:ln>
            <a:noFill/>
          </a:ln>
        </p:spPr>
        <p:style>
          <a:lnRef idx="0"/>
          <a:fillRef idx="0"/>
          <a:effectRef idx="0"/>
          <a:fontRef idx="minor"/>
        </p:style>
        <p:txBody>
          <a:bodyPr lIns="90000" rIns="90000" tIns="45000" bIns="45000"/>
          <a:p>
            <a:pPr>
              <a:lnSpc>
                <a:spcPct val="93000"/>
              </a:lnSpc>
            </a:pPr>
            <a:r>
              <a:rPr b="1" lang="es-ES" sz="3200" spc="-1" strike="noStrike">
                <a:solidFill>
                  <a:srgbClr val="ff6600"/>
                </a:solidFill>
                <a:latin typeface="Arial"/>
                <a:ea typeface="Arial"/>
              </a:rPr>
              <a:t>Europa</a:t>
            </a:r>
            <a:endParaRPr b="0" lang="es-ES" sz="3200" spc="-1" strike="noStrike">
              <a:latin typeface="Arial"/>
            </a:endParaRPr>
          </a:p>
        </p:txBody>
      </p:sp>
      <p:sp>
        <p:nvSpPr>
          <p:cNvPr id="93" name="CustomShape 5"/>
          <p:cNvSpPr/>
          <p:nvPr/>
        </p:nvSpPr>
        <p:spPr>
          <a:xfrm>
            <a:off x="5400720" y="2611440"/>
            <a:ext cx="4678920" cy="843120"/>
          </a:xfrm>
          <a:prstGeom prst="rect">
            <a:avLst/>
          </a:prstGeom>
          <a:noFill/>
          <a:ln>
            <a:noFill/>
          </a:ln>
        </p:spPr>
        <p:style>
          <a:lnRef idx="0"/>
          <a:fillRef idx="0"/>
          <a:effectRef idx="0"/>
          <a:fontRef idx="minor"/>
        </p:style>
        <p:txBody>
          <a:bodyPr lIns="90000" rIns="90000" tIns="45000" bIns="45000"/>
          <a:p>
            <a:pPr>
              <a:lnSpc>
                <a:spcPct val="93000"/>
              </a:lnSpc>
            </a:pPr>
            <a:r>
              <a:rPr b="0" lang="es-ES" sz="2000" spc="-1" strike="noStrike">
                <a:solidFill>
                  <a:srgbClr val="0f1419"/>
                </a:solidFill>
                <a:latin typeface="Arial"/>
                <a:ea typeface="Arial"/>
              </a:rPr>
              <a:t>(E</a:t>
            </a:r>
            <a:r>
              <a:rPr b="0" lang="es-ES" sz="2000" spc="-1" strike="noStrike">
                <a:solidFill>
                  <a:srgbClr val="000000"/>
                </a:solidFill>
                <a:latin typeface="Arial"/>
                <a:ea typeface="Arial"/>
              </a:rPr>
              <a:t>uskadiko Eskola Kontseiluaren 2017/2019 txostenetik hartuta.)</a:t>
            </a:r>
            <a:endParaRPr b="0" lang="es-ES" sz="2000" spc="-1" strike="noStrike">
              <a:latin typeface="Arial"/>
            </a:endParaRPr>
          </a:p>
          <a:p>
            <a:pPr>
              <a:lnSpc>
                <a:spcPct val="93000"/>
              </a:lnSpc>
            </a:pPr>
            <a:endParaRPr b="0" lang="es-ES" sz="20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CustomShape 1"/>
          <p:cNvSpPr/>
          <p:nvPr/>
        </p:nvSpPr>
        <p:spPr>
          <a:xfrm>
            <a:off x="2016000" y="1041480"/>
            <a:ext cx="5757840" cy="541440"/>
          </a:xfrm>
          <a:prstGeom prst="rect">
            <a:avLst/>
          </a:prstGeom>
          <a:noFill/>
          <a:ln>
            <a:noFill/>
          </a:ln>
        </p:spPr>
        <p:style>
          <a:lnRef idx="0"/>
          <a:fillRef idx="0"/>
          <a:effectRef idx="0"/>
          <a:fontRef idx="minor"/>
        </p:style>
        <p:txBody>
          <a:bodyPr lIns="0" rIns="0" tIns="28440" bIns="0"/>
          <a:p>
            <a:pPr marL="430200" indent="-316080" algn="ctr">
              <a:lnSpc>
                <a:spcPct val="93000"/>
              </a:lnSpc>
            </a:pPr>
            <a:r>
              <a:rPr b="1" lang="es-ES" sz="3200" spc="-1" strike="noStrike">
                <a:solidFill>
                  <a:srgbClr val="6a1816"/>
                </a:solidFill>
                <a:latin typeface="Arial"/>
                <a:ea typeface="Arial"/>
              </a:rPr>
              <a:t> </a:t>
            </a:r>
            <a:r>
              <a:rPr b="1" lang="es-ES" sz="3200" spc="-1" strike="noStrike">
                <a:solidFill>
                  <a:srgbClr val="6a1816"/>
                </a:solidFill>
                <a:latin typeface="Arial"/>
                <a:ea typeface="Arial"/>
              </a:rPr>
              <a:t>Maila sozio ekonomikoa (ISEK)</a:t>
            </a:r>
            <a:endParaRPr b="0" lang="es-ES" sz="3200" spc="-1" strike="noStrike">
              <a:latin typeface="Arial"/>
            </a:endParaRPr>
          </a:p>
        </p:txBody>
      </p:sp>
      <p:pic>
        <p:nvPicPr>
          <p:cNvPr id="95" name="Google Shape;147;p5" descr=""/>
          <p:cNvPicPr/>
          <p:nvPr/>
        </p:nvPicPr>
        <p:blipFill>
          <a:blip r:embed="rId1"/>
          <a:stretch/>
        </p:blipFill>
        <p:spPr>
          <a:xfrm>
            <a:off x="909720" y="2087640"/>
            <a:ext cx="8471160" cy="3454560"/>
          </a:xfrm>
          <a:prstGeom prst="rect">
            <a:avLst/>
          </a:prstGeom>
          <a:ln>
            <a:noFill/>
          </a:ln>
        </p:spPr>
      </p:pic>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6" name="CustomShape 1"/>
          <p:cNvSpPr/>
          <p:nvPr/>
        </p:nvSpPr>
        <p:spPr>
          <a:xfrm>
            <a:off x="503280" y="301680"/>
            <a:ext cx="8204400" cy="741600"/>
          </a:xfrm>
          <a:prstGeom prst="rect">
            <a:avLst/>
          </a:prstGeom>
          <a:noFill/>
          <a:ln>
            <a:noFill/>
          </a:ln>
        </p:spPr>
        <p:style>
          <a:lnRef idx="0"/>
          <a:fillRef idx="0"/>
          <a:effectRef idx="0"/>
          <a:fontRef idx="minor"/>
        </p:style>
        <p:txBody>
          <a:bodyPr lIns="0" rIns="0" tIns="0" bIns="0" anchor="ctr"/>
          <a:p>
            <a:pPr algn="ctr">
              <a:lnSpc>
                <a:spcPct val="93000"/>
              </a:lnSpc>
            </a:pPr>
            <a:r>
              <a:rPr b="1" lang="es-ES" sz="3600" spc="-1" strike="noStrike">
                <a:solidFill>
                  <a:srgbClr val="ff6600"/>
                </a:solidFill>
                <a:latin typeface="Arial"/>
                <a:ea typeface="Arial"/>
              </a:rPr>
              <a:t>Bekadun Kopurua</a:t>
            </a:r>
            <a:endParaRPr b="0" lang="es-ES" sz="3600" spc="-1" strike="noStrike">
              <a:latin typeface="Arial"/>
            </a:endParaRPr>
          </a:p>
        </p:txBody>
      </p:sp>
      <p:pic>
        <p:nvPicPr>
          <p:cNvPr id="97" name="Google Shape;153;p6" descr=""/>
          <p:cNvPicPr/>
          <p:nvPr/>
        </p:nvPicPr>
        <p:blipFill>
          <a:blip r:embed="rId1"/>
          <a:stretch/>
        </p:blipFill>
        <p:spPr>
          <a:xfrm>
            <a:off x="1073160" y="1224000"/>
            <a:ext cx="8325000" cy="561528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 name="CustomShape 1"/>
          <p:cNvSpPr/>
          <p:nvPr/>
        </p:nvSpPr>
        <p:spPr>
          <a:xfrm>
            <a:off x="647640" y="399960"/>
            <a:ext cx="7413840" cy="893880"/>
          </a:xfrm>
          <a:prstGeom prst="rect">
            <a:avLst/>
          </a:prstGeom>
          <a:noFill/>
          <a:ln>
            <a:noFill/>
          </a:ln>
        </p:spPr>
        <p:style>
          <a:lnRef idx="0"/>
          <a:fillRef idx="0"/>
          <a:effectRef idx="0"/>
          <a:fontRef idx="minor"/>
        </p:style>
        <p:txBody>
          <a:bodyPr lIns="0" rIns="0" tIns="28440" bIns="0"/>
          <a:p>
            <a:pPr algn="ctr">
              <a:lnSpc>
                <a:spcPct val="93000"/>
              </a:lnSpc>
            </a:pPr>
            <a:r>
              <a:rPr b="1" lang="es-ES" sz="3200" spc="-1" strike="noStrike">
                <a:solidFill>
                  <a:srgbClr val="ff6600"/>
                </a:solidFill>
                <a:latin typeface="Arial"/>
                <a:ea typeface="Arial"/>
              </a:rPr>
              <a:t>Atzerriko ikasleak</a:t>
            </a:r>
            <a:endParaRPr b="0" lang="es-ES" sz="3200" spc="-1" strike="noStrike">
              <a:latin typeface="Arial"/>
            </a:endParaRPr>
          </a:p>
        </p:txBody>
      </p:sp>
      <p:pic>
        <p:nvPicPr>
          <p:cNvPr id="99" name="Google Shape;159;p7" descr=""/>
          <p:cNvPicPr/>
          <p:nvPr/>
        </p:nvPicPr>
        <p:blipFill>
          <a:blip r:embed="rId1"/>
          <a:srcRect l="2840" t="0" r="5474" b="0"/>
          <a:stretch/>
        </p:blipFill>
        <p:spPr>
          <a:xfrm>
            <a:off x="576360" y="1511280"/>
            <a:ext cx="9285480" cy="5110200"/>
          </a:xfrm>
          <a:prstGeom prst="rect">
            <a:avLst/>
          </a:prstGeom>
          <a:ln>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0" name="CustomShape 1"/>
          <p:cNvSpPr/>
          <p:nvPr/>
        </p:nvSpPr>
        <p:spPr>
          <a:xfrm>
            <a:off x="216000" y="287280"/>
            <a:ext cx="8855280" cy="1078200"/>
          </a:xfrm>
          <a:prstGeom prst="rect">
            <a:avLst/>
          </a:prstGeom>
          <a:noFill/>
          <a:ln>
            <a:noFill/>
          </a:ln>
        </p:spPr>
        <p:style>
          <a:lnRef idx="0"/>
          <a:fillRef idx="0"/>
          <a:effectRef idx="0"/>
          <a:fontRef idx="minor"/>
        </p:style>
        <p:txBody>
          <a:bodyPr lIns="0" rIns="0" tIns="28440" bIns="0"/>
          <a:p>
            <a:pPr marL="343080" indent="-333360" algn="ctr">
              <a:lnSpc>
                <a:spcPct val="93000"/>
              </a:lnSpc>
            </a:pPr>
            <a:r>
              <a:rPr b="1" lang="es-ES" sz="3200" spc="-1" strike="noStrike">
                <a:solidFill>
                  <a:srgbClr val="ff6600"/>
                </a:solidFill>
                <a:latin typeface="Arial"/>
                <a:ea typeface="Arial"/>
              </a:rPr>
              <a:t>Hezkuntza behar bereziak dituzten ikasleak</a:t>
            </a:r>
            <a:r>
              <a:rPr b="0" lang="es-ES" sz="3200" spc="-1" strike="noStrike">
                <a:solidFill>
                  <a:srgbClr val="ff6600"/>
                </a:solidFill>
                <a:latin typeface="Arial"/>
                <a:ea typeface="Arial"/>
              </a:rPr>
              <a:t> </a:t>
            </a:r>
            <a:endParaRPr b="0" lang="es-ES" sz="3200" spc="-1" strike="noStrike">
              <a:latin typeface="Arial"/>
            </a:endParaRPr>
          </a:p>
          <a:p>
            <a:pPr marL="343080" indent="-333360" algn="ctr">
              <a:lnSpc>
                <a:spcPct val="93000"/>
              </a:lnSpc>
              <a:spcBef>
                <a:spcPts val="1400"/>
              </a:spcBef>
            </a:pPr>
            <a:endParaRPr b="0" lang="es-ES" sz="3200" spc="-1" strike="noStrike">
              <a:latin typeface="Arial"/>
            </a:endParaRPr>
          </a:p>
          <a:p>
            <a:pPr marL="343080" indent="-333360">
              <a:lnSpc>
                <a:spcPct val="93000"/>
              </a:lnSpc>
            </a:pPr>
            <a:endParaRPr b="0" lang="es-ES" sz="3200" spc="-1" strike="noStrike">
              <a:latin typeface="Arial"/>
            </a:endParaRPr>
          </a:p>
        </p:txBody>
      </p:sp>
      <p:pic>
        <p:nvPicPr>
          <p:cNvPr id="101" name="Google Shape;165;p8" descr=""/>
          <p:cNvPicPr/>
          <p:nvPr/>
        </p:nvPicPr>
        <p:blipFill>
          <a:blip r:embed="rId1"/>
          <a:srcRect l="3748" t="2608" r="3882" b="0"/>
          <a:stretch/>
        </p:blipFill>
        <p:spPr>
          <a:xfrm>
            <a:off x="1440000" y="1338120"/>
            <a:ext cx="7054920" cy="4421160"/>
          </a:xfrm>
          <a:prstGeom prst="rect">
            <a:avLst/>
          </a:prstGeom>
          <a:ln>
            <a:noFill/>
          </a:ln>
        </p:spPr>
      </p:pic>
      <p:sp>
        <p:nvSpPr>
          <p:cNvPr id="102" name="CustomShape 2"/>
          <p:cNvSpPr/>
          <p:nvPr/>
        </p:nvSpPr>
        <p:spPr>
          <a:xfrm>
            <a:off x="503280" y="5759280"/>
            <a:ext cx="9429840" cy="1459080"/>
          </a:xfrm>
          <a:prstGeom prst="rect">
            <a:avLst/>
          </a:prstGeom>
          <a:noFill/>
          <a:ln>
            <a:noFill/>
          </a:ln>
        </p:spPr>
        <p:style>
          <a:lnRef idx="0"/>
          <a:fillRef idx="0"/>
          <a:effectRef idx="0"/>
          <a:fontRef idx="minor"/>
        </p:style>
        <p:txBody>
          <a:bodyPr lIns="90000" rIns="90000" tIns="45000" bIns="45000"/>
          <a:p>
            <a:pPr algn="ctr">
              <a:lnSpc>
                <a:spcPct val="93000"/>
              </a:lnSpc>
            </a:pPr>
            <a:r>
              <a:rPr b="1" lang="es-ES" sz="4000" spc="-1" strike="noStrike">
                <a:solidFill>
                  <a:srgbClr val="000000"/>
                </a:solidFill>
                <a:latin typeface="Arial"/>
                <a:ea typeface="Arial"/>
              </a:rPr>
              <a:t>Beraz, bi sareak ez dira berdinak. </a:t>
            </a:r>
            <a:endParaRPr b="0" lang="es-ES" sz="4000" spc="-1" strike="noStrike">
              <a:latin typeface="Arial"/>
            </a:endParaRPr>
          </a:p>
          <a:p>
            <a:pPr algn="ctr">
              <a:lnSpc>
                <a:spcPct val="93000"/>
              </a:lnSpc>
            </a:pPr>
            <a:r>
              <a:rPr b="0" lang="es-ES" sz="2800" spc="-1" strike="noStrike">
                <a:solidFill>
                  <a:srgbClr val="000000"/>
                </a:solidFill>
                <a:latin typeface="Arial"/>
                <a:ea typeface="Arial"/>
              </a:rPr>
              <a:t> </a:t>
            </a:r>
            <a:endParaRPr b="0" lang="es-ES" sz="28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320760" y="180360"/>
            <a:ext cx="8461080" cy="2451960"/>
          </a:xfrm>
          <a:prstGeom prst="rect">
            <a:avLst/>
          </a:prstGeom>
          <a:noFill/>
          <a:ln>
            <a:noFill/>
          </a:ln>
        </p:spPr>
        <p:style>
          <a:lnRef idx="0"/>
          <a:fillRef idx="0"/>
          <a:effectRef idx="0"/>
          <a:fontRef idx="minor"/>
        </p:style>
        <p:txBody>
          <a:bodyPr lIns="90000" rIns="90000" tIns="91440" bIns="91440"/>
          <a:p>
            <a:pPr algn="ctr">
              <a:lnSpc>
                <a:spcPct val="100000"/>
              </a:lnSpc>
            </a:pPr>
            <a:r>
              <a:rPr b="1" lang="es-ES" sz="3300" spc="-1" strike="noStrike">
                <a:solidFill>
                  <a:srgbClr val="ff6600"/>
                </a:solidFill>
                <a:latin typeface="Arial"/>
                <a:ea typeface="Arial"/>
              </a:rPr>
              <a:t>	</a:t>
            </a:r>
            <a:r>
              <a:rPr b="1" lang="es-ES" sz="3300" spc="-1" strike="noStrike">
                <a:solidFill>
                  <a:srgbClr val="ff6600"/>
                </a:solidFill>
                <a:latin typeface="Arial"/>
                <a:ea typeface="Arial"/>
              </a:rPr>
              <a:t>3-</a:t>
            </a:r>
            <a:r>
              <a:rPr b="1" lang="es-ES" sz="3300" spc="-1" strike="noStrike">
                <a:solidFill>
                  <a:srgbClr val="000000"/>
                </a:solidFill>
                <a:latin typeface="Arial"/>
                <a:ea typeface="Arial"/>
              </a:rPr>
              <a:t> </a:t>
            </a:r>
            <a:r>
              <a:rPr b="1" lang="es-ES" sz="3300" spc="-1" strike="noStrike">
                <a:solidFill>
                  <a:srgbClr val="ff6600"/>
                </a:solidFill>
                <a:latin typeface="Arial"/>
                <a:ea typeface="Arial"/>
              </a:rPr>
              <a:t>Segregazioa saihesteko gomendio eta ebazpenak </a:t>
            </a:r>
            <a:br/>
            <a:br/>
            <a:r>
              <a:rPr b="1" lang="es-ES" sz="1800" spc="-1" strike="noStrike">
                <a:solidFill>
                  <a:srgbClr val="000000"/>
                </a:solidFill>
                <a:latin typeface="Arial"/>
                <a:ea typeface="Arial"/>
              </a:rPr>
              <a:t>	</a:t>
            </a:r>
            <a:r>
              <a:rPr b="1" lang="es-ES" sz="2300" spc="-1" strike="noStrike">
                <a:solidFill>
                  <a:srgbClr val="6a1816"/>
                </a:solidFill>
                <a:latin typeface="Arial"/>
                <a:ea typeface="Arial"/>
              </a:rPr>
              <a:t>3.1. ARARTEKOAk segregazioaren gainean emandako </a:t>
            </a:r>
            <a:r>
              <a:rPr b="1" lang="es-ES" sz="2300" spc="-1" strike="noStrike">
                <a:solidFill>
                  <a:srgbClr val="6a1816"/>
                </a:solidFill>
                <a:latin typeface="Arial"/>
                <a:ea typeface="Arial"/>
              </a:rPr>
              <a:t>	</a:t>
            </a:r>
            <a:r>
              <a:rPr b="1" lang="es-ES" sz="2300" spc="-1" strike="noStrike">
                <a:solidFill>
                  <a:srgbClr val="6a1816"/>
                </a:solidFill>
                <a:latin typeface="Arial"/>
                <a:ea typeface="Arial"/>
              </a:rPr>
              <a:t>	</a:t>
            </a:r>
            <a:r>
              <a:rPr b="1" lang="es-ES" sz="2300" spc="-1" strike="noStrike">
                <a:solidFill>
                  <a:srgbClr val="6a1816"/>
                </a:solidFill>
                <a:latin typeface="Arial"/>
                <a:ea typeface="Arial"/>
              </a:rPr>
              <a:t>ebazpenak eta gomendio nagusienak aipatuko ditugu</a:t>
            </a:r>
            <a:br/>
            <a:endParaRPr b="0" lang="es-ES" sz="2300" spc="-1" strike="noStrike">
              <a:latin typeface="Arial"/>
            </a:endParaRPr>
          </a:p>
        </p:txBody>
      </p:sp>
      <p:sp>
        <p:nvSpPr>
          <p:cNvPr id="104" name="CustomShape 2"/>
          <p:cNvSpPr/>
          <p:nvPr/>
        </p:nvSpPr>
        <p:spPr>
          <a:xfrm>
            <a:off x="291600" y="2435760"/>
            <a:ext cx="9593280" cy="2125800"/>
          </a:xfrm>
          <a:prstGeom prst="rect">
            <a:avLst/>
          </a:prstGeom>
          <a:noFill/>
          <a:ln>
            <a:noFill/>
          </a:ln>
        </p:spPr>
        <p:style>
          <a:lnRef idx="0"/>
          <a:fillRef idx="0"/>
          <a:effectRef idx="0"/>
          <a:fontRef idx="minor"/>
        </p:style>
        <p:txBody>
          <a:bodyPr lIns="90000" rIns="90000" tIns="91440" bIns="91440">
            <a:normAutofit/>
          </a:bodyPr>
          <a:p>
            <a:pPr>
              <a:lnSpc>
                <a:spcPct val="100000"/>
              </a:lnSpc>
            </a:pPr>
            <a:endParaRPr b="0" lang="es-ES" sz="1800" spc="-1" strike="noStrike">
              <a:latin typeface="Arial"/>
            </a:endParaRPr>
          </a:p>
          <a:p>
            <a:pPr marL="457200" indent="-381960">
              <a:lnSpc>
                <a:spcPct val="115000"/>
              </a:lnSpc>
              <a:buClr>
                <a:srgbClr val="95231f"/>
              </a:buClr>
              <a:buFont typeface="Arial"/>
              <a:buChar char="●"/>
            </a:pPr>
            <a:r>
              <a:rPr b="1" lang="es-ES" sz="2190" spc="-1" strike="noStrike">
                <a:solidFill>
                  <a:srgbClr val="95231f"/>
                </a:solidFill>
                <a:latin typeface="Arial"/>
                <a:ea typeface="Arial"/>
              </a:rPr>
              <a:t>2001- EAEko hezkuntza-premia berezikoei emandako erantzuna (06/2001-Txosten bereziak)</a:t>
            </a:r>
            <a:endParaRPr b="0" lang="es-ES" sz="2190" spc="-1" strike="noStrike">
              <a:latin typeface="Arial"/>
            </a:endParaRPr>
          </a:p>
          <a:p>
            <a:pPr marL="457200">
              <a:lnSpc>
                <a:spcPct val="115000"/>
              </a:lnSpc>
              <a:spcBef>
                <a:spcPts val="1199"/>
              </a:spcBef>
              <a:spcAft>
                <a:spcPts val="1199"/>
              </a:spcAft>
            </a:pPr>
            <a:r>
              <a:rPr b="0" lang="es-ES" sz="1710" spc="-1" strike="noStrike">
                <a:solidFill>
                  <a:srgbClr val="000000"/>
                </a:solidFill>
                <a:latin typeface="Arial"/>
                <a:ea typeface="Arial"/>
              </a:rPr>
              <a:t>HEZKUNTZA SISTEMAREN ANTOLAKETA OROKORRARI ETA HORREN LEHENTASUNEI BURUZKO GOMENDIOAK</a:t>
            </a:r>
            <a:endParaRPr b="0" lang="es-ES" sz="1710" spc="-1" strike="noStrike">
              <a:latin typeface="Arial"/>
            </a:endParaRPr>
          </a:p>
        </p:txBody>
      </p:sp>
      <p:sp>
        <p:nvSpPr>
          <p:cNvPr id="105" name="CustomShape 3"/>
          <p:cNvSpPr/>
          <p:nvPr/>
        </p:nvSpPr>
        <p:spPr>
          <a:xfrm>
            <a:off x="579600" y="4562640"/>
            <a:ext cx="9305280" cy="2492640"/>
          </a:xfrm>
          <a:prstGeom prst="rect">
            <a:avLst/>
          </a:prstGeom>
          <a:noFill/>
          <a:ln>
            <a:noFill/>
          </a:ln>
        </p:spPr>
        <p:style>
          <a:lnRef idx="0"/>
          <a:fillRef idx="0"/>
          <a:effectRef idx="0"/>
          <a:fontRef idx="minor"/>
        </p:style>
        <p:txBody>
          <a:bodyPr lIns="90000" rIns="90000" tIns="91440" bIns="91440">
            <a:normAutofit/>
          </a:bodyPr>
          <a:p>
            <a:pPr>
              <a:lnSpc>
                <a:spcPct val="115000"/>
              </a:lnSpc>
              <a:spcBef>
                <a:spcPts val="1199"/>
              </a:spcBef>
            </a:pPr>
            <a:r>
              <a:rPr b="0" lang="es-ES" sz="1800" spc="-1" strike="noStrike">
                <a:solidFill>
                  <a:srgbClr val="000000"/>
                </a:solidFill>
                <a:latin typeface="Arial"/>
                <a:ea typeface="Arial"/>
              </a:rPr>
              <a:t>-</a:t>
            </a:r>
            <a:r>
              <a:rPr b="0" lang="es-ES" sz="2200" spc="-1" strike="noStrike">
                <a:solidFill>
                  <a:srgbClr val="000000"/>
                </a:solidFill>
                <a:latin typeface="Arial"/>
                <a:ea typeface="Arial"/>
              </a:rPr>
              <a:t>Diskriminazio positiboa, baliabideak esleitzeari dagokionez bazterturiko ikaslerik gehien duten ikastetxeen alde.</a:t>
            </a:r>
            <a:endParaRPr b="0" lang="es-ES" sz="2200" spc="-1" strike="noStrike">
              <a:latin typeface="Arial"/>
            </a:endParaRPr>
          </a:p>
          <a:p>
            <a:pPr>
              <a:lnSpc>
                <a:spcPct val="115000"/>
              </a:lnSpc>
              <a:spcBef>
                <a:spcPts val="1199"/>
              </a:spcBef>
            </a:pPr>
            <a:r>
              <a:rPr b="0" lang="es-ES" sz="2200" spc="-1" strike="noStrike">
                <a:solidFill>
                  <a:srgbClr val="000000"/>
                </a:solidFill>
                <a:latin typeface="Arial"/>
                <a:ea typeface="Arial"/>
              </a:rPr>
              <a:t>-Hezkuntza-premia bereziak dituzten ikasleen banaketa orekatua bermatzeko eta eskola-ghettoak sahiesteko neurriak hartzea.</a:t>
            </a:r>
            <a:endParaRPr b="0" lang="es-ES" sz="22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CustomShape 1"/>
          <p:cNvSpPr/>
          <p:nvPr/>
        </p:nvSpPr>
        <p:spPr>
          <a:xfrm>
            <a:off x="311760" y="444960"/>
            <a:ext cx="8519400" cy="571680"/>
          </a:xfrm>
          <a:prstGeom prst="rect">
            <a:avLst/>
          </a:prstGeom>
          <a:noFill/>
          <a:ln>
            <a:noFill/>
          </a:ln>
        </p:spPr>
        <p:style>
          <a:lnRef idx="0"/>
          <a:fillRef idx="0"/>
          <a:effectRef idx="0"/>
          <a:fontRef idx="minor"/>
        </p:style>
        <p:txBody>
          <a:bodyPr lIns="90000" rIns="90000" tIns="91440" bIns="91440">
            <a:normAutofit/>
          </a:bodyPr>
          <a:p>
            <a:pPr marL="457200" indent="-356400">
              <a:lnSpc>
                <a:spcPct val="100000"/>
              </a:lnSpc>
              <a:buClr>
                <a:srgbClr val="95231f"/>
              </a:buClr>
              <a:buSzPct val="140000"/>
              <a:buFont typeface="Arial"/>
              <a:buChar char="●"/>
            </a:pPr>
            <a:r>
              <a:rPr b="1" lang="es-ES" sz="2800" spc="-1" strike="noStrike">
                <a:solidFill>
                  <a:srgbClr val="95231f"/>
                </a:solidFill>
                <a:latin typeface="Arial"/>
                <a:ea typeface="Arial"/>
              </a:rPr>
              <a:t>2007 GOMENDIOA </a:t>
            </a:r>
            <a:r>
              <a:rPr b="1" lang="es-ES" sz="2000" spc="-1" strike="noStrike">
                <a:solidFill>
                  <a:srgbClr val="95231f"/>
                </a:solidFill>
                <a:latin typeface="Arial"/>
                <a:ea typeface="Arial"/>
              </a:rPr>
              <a:t>(31-12-2007)</a:t>
            </a:r>
            <a:endParaRPr b="0" lang="es-ES" sz="2000" spc="-1" strike="noStrike">
              <a:latin typeface="Arial"/>
            </a:endParaRPr>
          </a:p>
        </p:txBody>
      </p:sp>
      <p:sp>
        <p:nvSpPr>
          <p:cNvPr id="107" name="CustomShape 2"/>
          <p:cNvSpPr/>
          <p:nvPr/>
        </p:nvSpPr>
        <p:spPr>
          <a:xfrm>
            <a:off x="512280" y="1017720"/>
            <a:ext cx="8519400" cy="1784880"/>
          </a:xfrm>
          <a:prstGeom prst="rect">
            <a:avLst/>
          </a:prstGeom>
          <a:noFill/>
          <a:ln>
            <a:noFill/>
          </a:ln>
        </p:spPr>
        <p:style>
          <a:lnRef idx="0"/>
          <a:fillRef idx="0"/>
          <a:effectRef idx="0"/>
          <a:fontRef idx="minor"/>
        </p:style>
        <p:txBody>
          <a:bodyPr lIns="90000" rIns="90000" tIns="91440" bIns="91440">
            <a:normAutofit/>
          </a:bodyPr>
          <a:p>
            <a:pPr marL="457200">
              <a:lnSpc>
                <a:spcPct val="115000"/>
              </a:lnSpc>
            </a:pPr>
            <a:r>
              <a:rPr b="0" lang="es-ES" sz="12000" spc="-1" strike="noStrike">
                <a:solidFill>
                  <a:srgbClr val="000000"/>
                </a:solidFill>
                <a:latin typeface="Arial"/>
                <a:ea typeface="Arial"/>
              </a:rPr>
              <a:t>Komenigarria da eskola mapa berriaren ildotik </a:t>
            </a:r>
            <a:r>
              <a:rPr b="1" lang="es-ES" sz="12000" spc="-1" strike="noStrike">
                <a:solidFill>
                  <a:srgbClr val="000000"/>
                </a:solidFill>
                <a:latin typeface="Arial"/>
                <a:ea typeface="Arial"/>
              </a:rPr>
              <a:t>haurreskoletan </a:t>
            </a:r>
            <a:r>
              <a:rPr b="0" lang="es-ES" sz="12000" spc="-1" strike="noStrike">
                <a:solidFill>
                  <a:srgbClr val="000000"/>
                </a:solidFill>
                <a:latin typeface="Arial"/>
                <a:ea typeface="Arial"/>
              </a:rPr>
              <a:t>onarpen irizpide komunak ezartzea.</a:t>
            </a:r>
            <a:endParaRPr b="0" lang="es-ES" sz="12000" spc="-1" strike="noStrike">
              <a:latin typeface="Arial"/>
            </a:endParaRPr>
          </a:p>
          <a:p>
            <a:pPr marL="457200">
              <a:lnSpc>
                <a:spcPct val="115000"/>
              </a:lnSpc>
              <a:spcBef>
                <a:spcPts val="1199"/>
              </a:spcBef>
            </a:pPr>
            <a:r>
              <a:rPr b="0" i="1" lang="es-ES" sz="12000" spc="-1" strike="noStrike">
                <a:solidFill>
                  <a:srgbClr val="000000"/>
                </a:solidFill>
                <a:latin typeface="Arial"/>
                <a:ea typeface="Arial"/>
              </a:rPr>
              <a:t>0-3 urte arteko haurrak onartzeko irizpide orokorrak finkatuko ditu bai ikastetxe publikoetarako bai laguntza ekonomikoak jasotzen dituzten beste ikastetxe batzuentzako.</a:t>
            </a:r>
            <a:r>
              <a:rPr b="0" lang="es-ES" sz="12000" spc="-1" strike="noStrike">
                <a:solidFill>
                  <a:srgbClr val="000000"/>
                </a:solidFill>
                <a:latin typeface="Arial"/>
                <a:ea typeface="Arial"/>
              </a:rPr>
              <a:t> </a:t>
            </a:r>
            <a:endParaRPr b="0" lang="es-ES" sz="12000" spc="-1" strike="noStrike">
              <a:latin typeface="Arial"/>
            </a:endParaRPr>
          </a:p>
          <a:p>
            <a:pPr marL="457200">
              <a:lnSpc>
                <a:spcPct val="115000"/>
              </a:lnSpc>
              <a:spcBef>
                <a:spcPts val="1199"/>
              </a:spcBef>
            </a:pPr>
            <a:r>
              <a:rPr b="0" i="1" lang="es-ES" sz="12000" spc="-1" strike="noStrike">
                <a:solidFill>
                  <a:srgbClr val="595959"/>
                </a:solidFill>
                <a:latin typeface="Arial"/>
                <a:ea typeface="Arial"/>
              </a:rPr>
              <a:t>……</a:t>
            </a:r>
            <a:r>
              <a:rPr b="0" i="1" lang="es-ES" sz="12000" spc="-1" strike="noStrike">
                <a:solidFill>
                  <a:srgbClr val="595959"/>
                </a:solidFill>
                <a:latin typeface="Arial"/>
                <a:ea typeface="Arial"/>
              </a:rPr>
              <a:t>prestakuntza-ibilbide osoa diseinatzea proposatu da.</a:t>
            </a:r>
            <a:endParaRPr b="0" lang="es-ES" sz="12000" spc="-1" strike="noStrike">
              <a:latin typeface="Arial"/>
            </a:endParaRPr>
          </a:p>
          <a:p>
            <a:pPr marL="457200">
              <a:lnSpc>
                <a:spcPct val="115000"/>
              </a:lnSpc>
              <a:spcBef>
                <a:spcPts val="1199"/>
              </a:spcBef>
            </a:pPr>
            <a:endParaRPr b="0" lang="es-ES" sz="12000" spc="-1" strike="noStrike">
              <a:latin typeface="Arial"/>
            </a:endParaRPr>
          </a:p>
          <a:p>
            <a:pPr marL="457200">
              <a:lnSpc>
                <a:spcPct val="115000"/>
              </a:lnSpc>
              <a:spcBef>
                <a:spcPts val="1199"/>
              </a:spcBef>
            </a:pPr>
            <a:endParaRPr b="0" lang="es-ES" sz="12000" spc="-1" strike="noStrike">
              <a:latin typeface="Arial"/>
            </a:endParaRPr>
          </a:p>
          <a:p>
            <a:pPr marL="457200">
              <a:lnSpc>
                <a:spcPct val="115000"/>
              </a:lnSpc>
              <a:spcBef>
                <a:spcPts val="1199"/>
              </a:spcBef>
              <a:spcAft>
                <a:spcPts val="1199"/>
              </a:spcAft>
            </a:pPr>
            <a:endParaRPr b="0" lang="es-ES" sz="12000" spc="-1" strike="noStrike">
              <a:latin typeface="Arial"/>
            </a:endParaRPr>
          </a:p>
        </p:txBody>
      </p:sp>
      <p:sp>
        <p:nvSpPr>
          <p:cNvPr id="108" name="CustomShape 3"/>
          <p:cNvSpPr/>
          <p:nvPr/>
        </p:nvSpPr>
        <p:spPr>
          <a:xfrm>
            <a:off x="504000" y="2940840"/>
            <a:ext cx="8519400" cy="586440"/>
          </a:xfrm>
          <a:prstGeom prst="rect">
            <a:avLst/>
          </a:prstGeom>
          <a:noFill/>
          <a:ln>
            <a:noFill/>
          </a:ln>
        </p:spPr>
        <p:style>
          <a:lnRef idx="0"/>
          <a:fillRef idx="0"/>
          <a:effectRef idx="0"/>
          <a:fontRef idx="minor"/>
        </p:style>
        <p:txBody>
          <a:bodyPr lIns="90000" rIns="90000" tIns="91440" bIns="91440">
            <a:normAutofit/>
          </a:bodyPr>
          <a:p>
            <a:pPr marL="457200" indent="-356400">
              <a:lnSpc>
                <a:spcPct val="100000"/>
              </a:lnSpc>
              <a:buClr>
                <a:srgbClr val="95231f"/>
              </a:buClr>
              <a:buSzPct val="140000"/>
              <a:buFont typeface="Arial"/>
              <a:buChar char="●"/>
            </a:pPr>
            <a:r>
              <a:rPr b="1" lang="es-ES" sz="2800" spc="-1" strike="noStrike">
                <a:solidFill>
                  <a:srgbClr val="95231f"/>
                </a:solidFill>
                <a:latin typeface="Arial"/>
                <a:ea typeface="Arial"/>
              </a:rPr>
              <a:t>2016 LASARTE EBAZPENA</a:t>
            </a:r>
            <a:r>
              <a:rPr b="0" lang="es-ES" sz="2000" spc="-1" strike="noStrike">
                <a:solidFill>
                  <a:srgbClr val="cc0000"/>
                </a:solidFill>
                <a:latin typeface="Arial"/>
                <a:ea typeface="Arial"/>
              </a:rPr>
              <a:t> </a:t>
            </a:r>
            <a:endParaRPr b="0" lang="es-ES" sz="2000" spc="-1" strike="noStrike">
              <a:latin typeface="Arial"/>
            </a:endParaRPr>
          </a:p>
        </p:txBody>
      </p:sp>
      <p:sp>
        <p:nvSpPr>
          <p:cNvPr id="109" name="CustomShape 4"/>
          <p:cNvSpPr/>
          <p:nvPr/>
        </p:nvSpPr>
        <p:spPr>
          <a:xfrm>
            <a:off x="648000" y="3594240"/>
            <a:ext cx="7703280" cy="2669760"/>
          </a:xfrm>
          <a:prstGeom prst="rect">
            <a:avLst/>
          </a:prstGeom>
          <a:noFill/>
          <a:ln>
            <a:noFill/>
          </a:ln>
        </p:spPr>
        <p:style>
          <a:lnRef idx="0"/>
          <a:fillRef idx="0"/>
          <a:effectRef idx="0"/>
          <a:fontRef idx="minor"/>
        </p:style>
        <p:txBody>
          <a:bodyPr lIns="90000" rIns="90000" tIns="91440" bIns="91440">
            <a:normAutofit/>
          </a:bodyPr>
          <a:p>
            <a:pPr algn="just">
              <a:lnSpc>
                <a:spcPct val="100000"/>
              </a:lnSpc>
            </a:pPr>
            <a:r>
              <a:rPr b="0" lang="es-ES" sz="8000" spc="-1" strike="noStrike">
                <a:solidFill>
                  <a:srgbClr val="000000"/>
                </a:solidFill>
                <a:latin typeface="Arial"/>
                <a:ea typeface="Arial"/>
              </a:rPr>
              <a:t>Lasarte-Oriako hezkuntza zentroetan ikasle etorkinak mode orekatuagoan banatzeko premiari ebazpena.</a:t>
            </a:r>
            <a:endParaRPr b="0" lang="es-ES" sz="8000" spc="-1" strike="noStrike">
              <a:latin typeface="Arial"/>
            </a:endParaRPr>
          </a:p>
          <a:p>
            <a:pPr algn="just">
              <a:lnSpc>
                <a:spcPct val="100000"/>
              </a:lnSpc>
            </a:pPr>
            <a:r>
              <a:rPr b="0" i="1" lang="es-ES" sz="8000" spc="-1" strike="noStrike">
                <a:solidFill>
                  <a:srgbClr val="595959"/>
                </a:solidFill>
                <a:latin typeface="Arial"/>
                <a:ea typeface="Arial"/>
              </a:rPr>
              <a:t>…</a:t>
            </a:r>
            <a:r>
              <a:rPr b="0" i="1" lang="es-ES" sz="8000" spc="-1" strike="noStrike">
                <a:solidFill>
                  <a:srgbClr val="595959"/>
                </a:solidFill>
                <a:latin typeface="Arial"/>
                <a:ea typeface="Arial"/>
              </a:rPr>
              <a:t>.nahiz eta ikastetxea libreki hautatzeko eskubidea dagoen, hezkuntza-administrazioak ez du ezinbestez familiek hautatutakoa ase behar. Nolanahi ere, hezkuntza-plangintzaren edo -programazioaren egituran eragingo duten alderdiek gidatu behar dute eta, aldi berean, horiek helburu jakinak lortzeko izango dira, besteak beste, ikastetxeen gizarte-konposizioan oreka handiagoa sustatzea. Aurrekoaren harira, neurri lagungarria da ikasle etorkinak modu barneratzailean eta orekatuan eskolatzea.</a:t>
            </a:r>
            <a:endParaRPr b="0" lang="es-ES" sz="8000" spc="-1" strike="noStrike">
              <a:latin typeface="Arial"/>
            </a:endParaRPr>
          </a:p>
          <a:p>
            <a:pPr>
              <a:lnSpc>
                <a:spcPct val="100000"/>
              </a:lnSpc>
            </a:pPr>
            <a:endParaRPr b="0" lang="es-ES" sz="8000" spc="-1" strike="noStrike">
              <a:latin typeface="Arial"/>
            </a:endParaRPr>
          </a:p>
          <a:p>
            <a:pPr>
              <a:lnSpc>
                <a:spcPct val="100000"/>
              </a:lnSpc>
            </a:pPr>
            <a:endParaRPr b="0" lang="es-ES" sz="8000" spc="-1" strike="noStrike">
              <a:latin typeface="Arial"/>
            </a:endParaRPr>
          </a:p>
          <a:p>
            <a:pPr>
              <a:lnSpc>
                <a:spcPct val="100000"/>
              </a:lnSpc>
            </a:pPr>
            <a:endParaRPr b="0" lang="es-ES" sz="8000" spc="-1" strike="noStrike">
              <a:latin typeface="Arial"/>
            </a:endParaRPr>
          </a:p>
          <a:p>
            <a:pPr>
              <a:lnSpc>
                <a:spcPct val="100000"/>
              </a:lnSpc>
            </a:pPr>
            <a:endParaRPr b="0" lang="es-ES" sz="8000" spc="-1" strike="noStrike">
              <a:latin typeface="Arial"/>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178</TotalTime>
  <Application>LibreOffice/6.0.7.3$Linux_X86_64 LibreOffice_project/00m0$Build-3</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2020-12-07T18:03:52Z</dcterms:created>
  <dc:creator/>
  <dc:description/>
  <dc:language>es-ES</dc:language>
  <cp:lastModifiedBy/>
  <dcterms:modified xsi:type="dcterms:W3CDTF">2021-03-28T21:04:40Z</dcterms:modified>
  <cp:revision>4</cp:revision>
  <dc:subject/>
  <dc:title/>
</cp:coreProperties>
</file>